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sldIdLst>
    <p:sldId id="256" r:id="rId5"/>
    <p:sldId id="297" r:id="rId6"/>
    <p:sldId id="296" r:id="rId7"/>
    <p:sldId id="286" r:id="rId8"/>
    <p:sldId id="308" r:id="rId9"/>
    <p:sldId id="309" r:id="rId10"/>
    <p:sldId id="301" r:id="rId11"/>
    <p:sldId id="314" r:id="rId12"/>
    <p:sldId id="312" r:id="rId13"/>
    <p:sldId id="317" r:id="rId14"/>
    <p:sldId id="315" r:id="rId15"/>
    <p:sldId id="316" r:id="rId16"/>
  </p:sldIdLst>
  <p:sldSz cx="12192000" cy="6858000"/>
  <p:notesSz cx="6808788" cy="9940925"/>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F7320F-BB57-4043-9D67-221063D32FC6}" v="8" dt="2025-11-04T11:02:57.584"/>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ijl, gemiddeld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0" d="100"/>
          <a:sy n="150" d="100"/>
        </p:scale>
        <p:origin x="65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oud Urdu" userId="S::d.urdu@geonovum.nl::964f311e-2d9a-4220-a5a5-3e01abbcacd4" providerId="AD" clId="Web-{A3CFB9DF-B9AB-E314-BB54-DC21B4F2DA3E}"/>
    <pc:docChg chg="modSld">
      <pc:chgData name="Daoud Urdu" userId="S::d.urdu@geonovum.nl::964f311e-2d9a-4220-a5a5-3e01abbcacd4" providerId="AD" clId="Web-{A3CFB9DF-B9AB-E314-BB54-DC21B4F2DA3E}" dt="2025-10-13T10:20:06.746" v="28" actId="1076"/>
      <pc:docMkLst>
        <pc:docMk/>
      </pc:docMkLst>
      <pc:sldChg chg="addSp modSp">
        <pc:chgData name="Daoud Urdu" userId="S::d.urdu@geonovum.nl::964f311e-2d9a-4220-a5a5-3e01abbcacd4" providerId="AD" clId="Web-{A3CFB9DF-B9AB-E314-BB54-DC21B4F2DA3E}" dt="2025-10-13T10:20:06.746" v="28" actId="1076"/>
        <pc:sldMkLst>
          <pc:docMk/>
          <pc:sldMk cId="2271454149" sldId="300"/>
        </pc:sldMkLst>
      </pc:sldChg>
    </pc:docChg>
  </pc:docChgLst>
  <pc:docChgLst>
    <pc:chgData name="Monique van Scherpenzeel" userId="c2cc4e2a-5857-4f9e-a5be-eac8c8d58ae9" providerId="ADAL" clId="{9A19318A-10FC-4BC3-B9A1-8E9DD5CCAF95}"/>
    <pc:docChg chg="undo custSel addSld delSld modSld">
      <pc:chgData name="Monique van Scherpenzeel" userId="c2cc4e2a-5857-4f9e-a5be-eac8c8d58ae9" providerId="ADAL" clId="{9A19318A-10FC-4BC3-B9A1-8E9DD5CCAF95}" dt="2025-10-13T14:56:46.128" v="1356" actId="6549"/>
      <pc:docMkLst>
        <pc:docMk/>
      </pc:docMkLst>
      <pc:sldChg chg="modSp mod">
        <pc:chgData name="Monique van Scherpenzeel" userId="c2cc4e2a-5857-4f9e-a5be-eac8c8d58ae9" providerId="ADAL" clId="{9A19318A-10FC-4BC3-B9A1-8E9DD5CCAF95}" dt="2025-10-13T10:19:06.402" v="1345" actId="20577"/>
        <pc:sldMkLst>
          <pc:docMk/>
          <pc:sldMk cId="1730279639" sldId="256"/>
        </pc:sldMkLst>
        <pc:spChg chg="mod">
          <ac:chgData name="Monique van Scherpenzeel" userId="c2cc4e2a-5857-4f9e-a5be-eac8c8d58ae9" providerId="ADAL" clId="{9A19318A-10FC-4BC3-B9A1-8E9DD5CCAF95}" dt="2025-10-13T10:19:06.402" v="1345" actId="20577"/>
          <ac:spMkLst>
            <pc:docMk/>
            <pc:sldMk cId="1730279639" sldId="256"/>
            <ac:spMk id="14" creationId="{E5C588CF-1BFB-0D66-F25E-177160CCAE65}"/>
          </ac:spMkLst>
        </pc:spChg>
      </pc:sldChg>
      <pc:sldChg chg="modSp mod modNotesTx">
        <pc:chgData name="Monique van Scherpenzeel" userId="c2cc4e2a-5857-4f9e-a5be-eac8c8d58ae9" providerId="ADAL" clId="{9A19318A-10FC-4BC3-B9A1-8E9DD5CCAF95}" dt="2025-10-13T14:56:46.128" v="1356" actId="6549"/>
        <pc:sldMkLst>
          <pc:docMk/>
          <pc:sldMk cId="954531295" sldId="286"/>
        </pc:sldMkLst>
        <pc:spChg chg="mod">
          <ac:chgData name="Monique van Scherpenzeel" userId="c2cc4e2a-5857-4f9e-a5be-eac8c8d58ae9" providerId="ADAL" clId="{9A19318A-10FC-4BC3-B9A1-8E9DD5CCAF95}" dt="2025-10-13T09:36:20.196" v="654" actId="6549"/>
          <ac:spMkLst>
            <pc:docMk/>
            <pc:sldMk cId="954531295" sldId="286"/>
            <ac:spMk id="6" creationId="{5C14EEB9-ACEB-88AD-E05E-2E9A8A69CBD5}"/>
          </ac:spMkLst>
        </pc:spChg>
        <pc:spChg chg="mod">
          <ac:chgData name="Monique van Scherpenzeel" userId="c2cc4e2a-5857-4f9e-a5be-eac8c8d58ae9" providerId="ADAL" clId="{9A19318A-10FC-4BC3-B9A1-8E9DD5CCAF95}" dt="2025-10-13T14:56:46.128" v="1356" actId="6549"/>
          <ac:spMkLst>
            <pc:docMk/>
            <pc:sldMk cId="954531295" sldId="286"/>
            <ac:spMk id="7" creationId="{3E8A6620-23F4-508B-17BB-C3AC9048D7AD}"/>
          </ac:spMkLst>
        </pc:spChg>
      </pc:sldChg>
      <pc:sldChg chg="modNotesTx">
        <pc:chgData name="Monique van Scherpenzeel" userId="c2cc4e2a-5857-4f9e-a5be-eac8c8d58ae9" providerId="ADAL" clId="{9A19318A-10FC-4BC3-B9A1-8E9DD5CCAF95}" dt="2025-10-13T09:07:05.988" v="1" actId="313"/>
        <pc:sldMkLst>
          <pc:docMk/>
          <pc:sldMk cId="892145273" sldId="290"/>
        </pc:sldMkLst>
      </pc:sldChg>
      <pc:sldChg chg="del">
        <pc:chgData name="Monique van Scherpenzeel" userId="c2cc4e2a-5857-4f9e-a5be-eac8c8d58ae9" providerId="ADAL" clId="{9A19318A-10FC-4BC3-B9A1-8E9DD5CCAF95}" dt="2025-10-13T09:36:24.973" v="655" actId="47"/>
        <pc:sldMkLst>
          <pc:docMk/>
          <pc:sldMk cId="364302079" sldId="298"/>
        </pc:sldMkLst>
      </pc:sldChg>
      <pc:sldChg chg="modSp new mod">
        <pc:chgData name="Monique van Scherpenzeel" userId="c2cc4e2a-5857-4f9e-a5be-eac8c8d58ae9" providerId="ADAL" clId="{9A19318A-10FC-4BC3-B9A1-8E9DD5CCAF95}" dt="2025-10-13T10:16:19.425" v="1332" actId="20577"/>
        <pc:sldMkLst>
          <pc:docMk/>
          <pc:sldMk cId="2271454149" sldId="300"/>
        </pc:sldMkLst>
      </pc:sldChg>
    </pc:docChg>
  </pc:docChgLst>
  <pc:docChgLst>
    <pc:chgData name="Monique van Scherpenzeel" userId="c2cc4e2a-5857-4f9e-a5be-eac8c8d58ae9" providerId="ADAL" clId="{61A08B9A-E10C-4C17-9025-1CFD9D88F8F7}"/>
    <pc:docChg chg="undo custSel addSld delSld modSld sldOrd">
      <pc:chgData name="Monique van Scherpenzeel" userId="c2cc4e2a-5857-4f9e-a5be-eac8c8d58ae9" providerId="ADAL" clId="{61A08B9A-E10C-4C17-9025-1CFD9D88F8F7}" dt="2025-11-04T11:03:34.688" v="195" actId="1076"/>
      <pc:docMkLst>
        <pc:docMk/>
      </pc:docMkLst>
      <pc:sldChg chg="del">
        <pc:chgData name="Monique van Scherpenzeel" userId="c2cc4e2a-5857-4f9e-a5be-eac8c8d58ae9" providerId="ADAL" clId="{61A08B9A-E10C-4C17-9025-1CFD9D88F8F7}" dt="2025-11-04T10:46:26.909" v="114" actId="47"/>
        <pc:sldMkLst>
          <pc:docMk/>
          <pc:sldMk cId="430122001" sldId="259"/>
        </pc:sldMkLst>
      </pc:sldChg>
      <pc:sldChg chg="del">
        <pc:chgData name="Monique van Scherpenzeel" userId="c2cc4e2a-5857-4f9e-a5be-eac8c8d58ae9" providerId="ADAL" clId="{61A08B9A-E10C-4C17-9025-1CFD9D88F8F7}" dt="2025-11-04T10:46:26.909" v="114" actId="47"/>
        <pc:sldMkLst>
          <pc:docMk/>
          <pc:sldMk cId="296595752" sldId="287"/>
        </pc:sldMkLst>
      </pc:sldChg>
      <pc:sldChg chg="del">
        <pc:chgData name="Monique van Scherpenzeel" userId="c2cc4e2a-5857-4f9e-a5be-eac8c8d58ae9" providerId="ADAL" clId="{61A08B9A-E10C-4C17-9025-1CFD9D88F8F7}" dt="2025-11-04T10:46:26.909" v="114" actId="47"/>
        <pc:sldMkLst>
          <pc:docMk/>
          <pc:sldMk cId="2712446780" sldId="288"/>
        </pc:sldMkLst>
      </pc:sldChg>
      <pc:sldChg chg="del">
        <pc:chgData name="Monique van Scherpenzeel" userId="c2cc4e2a-5857-4f9e-a5be-eac8c8d58ae9" providerId="ADAL" clId="{61A08B9A-E10C-4C17-9025-1CFD9D88F8F7}" dt="2025-11-04T10:46:26.909" v="114" actId="47"/>
        <pc:sldMkLst>
          <pc:docMk/>
          <pc:sldMk cId="4248257250" sldId="289"/>
        </pc:sldMkLst>
      </pc:sldChg>
      <pc:sldChg chg="del">
        <pc:chgData name="Monique van Scherpenzeel" userId="c2cc4e2a-5857-4f9e-a5be-eac8c8d58ae9" providerId="ADAL" clId="{61A08B9A-E10C-4C17-9025-1CFD9D88F8F7}" dt="2025-11-04T10:42:37.049" v="72" actId="47"/>
        <pc:sldMkLst>
          <pc:docMk/>
          <pc:sldMk cId="892145273" sldId="290"/>
        </pc:sldMkLst>
      </pc:sldChg>
      <pc:sldChg chg="del">
        <pc:chgData name="Monique van Scherpenzeel" userId="c2cc4e2a-5857-4f9e-a5be-eac8c8d58ae9" providerId="ADAL" clId="{61A08B9A-E10C-4C17-9025-1CFD9D88F8F7}" dt="2025-11-04T10:46:26.909" v="114" actId="47"/>
        <pc:sldMkLst>
          <pc:docMk/>
          <pc:sldMk cId="3320952560" sldId="291"/>
        </pc:sldMkLst>
      </pc:sldChg>
      <pc:sldChg chg="del">
        <pc:chgData name="Monique van Scherpenzeel" userId="c2cc4e2a-5857-4f9e-a5be-eac8c8d58ae9" providerId="ADAL" clId="{61A08B9A-E10C-4C17-9025-1CFD9D88F8F7}" dt="2025-11-04T10:46:26.909" v="114" actId="47"/>
        <pc:sldMkLst>
          <pc:docMk/>
          <pc:sldMk cId="4240403898" sldId="292"/>
        </pc:sldMkLst>
      </pc:sldChg>
      <pc:sldChg chg="del">
        <pc:chgData name="Monique van Scherpenzeel" userId="c2cc4e2a-5857-4f9e-a5be-eac8c8d58ae9" providerId="ADAL" clId="{61A08B9A-E10C-4C17-9025-1CFD9D88F8F7}" dt="2025-11-04T10:46:26.909" v="114" actId="47"/>
        <pc:sldMkLst>
          <pc:docMk/>
          <pc:sldMk cId="3320457205" sldId="293"/>
        </pc:sldMkLst>
      </pc:sldChg>
      <pc:sldChg chg="del">
        <pc:chgData name="Monique van Scherpenzeel" userId="c2cc4e2a-5857-4f9e-a5be-eac8c8d58ae9" providerId="ADAL" clId="{61A08B9A-E10C-4C17-9025-1CFD9D88F8F7}" dt="2025-11-04T10:46:26.909" v="114" actId="47"/>
        <pc:sldMkLst>
          <pc:docMk/>
          <pc:sldMk cId="1606070536" sldId="294"/>
        </pc:sldMkLst>
      </pc:sldChg>
      <pc:sldChg chg="del">
        <pc:chgData name="Monique van Scherpenzeel" userId="c2cc4e2a-5857-4f9e-a5be-eac8c8d58ae9" providerId="ADAL" clId="{61A08B9A-E10C-4C17-9025-1CFD9D88F8F7}" dt="2025-11-04T10:46:26.909" v="114" actId="47"/>
        <pc:sldMkLst>
          <pc:docMk/>
          <pc:sldMk cId="3261510494" sldId="295"/>
        </pc:sldMkLst>
      </pc:sldChg>
      <pc:sldChg chg="del">
        <pc:chgData name="Monique van Scherpenzeel" userId="c2cc4e2a-5857-4f9e-a5be-eac8c8d58ae9" providerId="ADAL" clId="{61A08B9A-E10C-4C17-9025-1CFD9D88F8F7}" dt="2025-11-04T10:46:26.909" v="114" actId="47"/>
        <pc:sldMkLst>
          <pc:docMk/>
          <pc:sldMk cId="3493563544" sldId="299"/>
        </pc:sldMkLst>
      </pc:sldChg>
      <pc:sldChg chg="addSp delSp modSp mod">
        <pc:chgData name="Monique van Scherpenzeel" userId="c2cc4e2a-5857-4f9e-a5be-eac8c8d58ae9" providerId="ADAL" clId="{61A08B9A-E10C-4C17-9025-1CFD9D88F8F7}" dt="2025-11-04T10:49:14.541" v="146" actId="478"/>
        <pc:sldMkLst>
          <pc:docMk/>
          <pc:sldMk cId="1473911011" sldId="301"/>
        </pc:sldMkLst>
        <pc:spChg chg="add del mod">
          <ac:chgData name="Monique van Scherpenzeel" userId="c2cc4e2a-5857-4f9e-a5be-eac8c8d58ae9" providerId="ADAL" clId="{61A08B9A-E10C-4C17-9025-1CFD9D88F8F7}" dt="2025-11-04T10:49:14.541" v="146" actId="478"/>
          <ac:spMkLst>
            <pc:docMk/>
            <pc:sldMk cId="1473911011" sldId="301"/>
            <ac:spMk id="6" creationId="{9F35C066-01D1-F359-1B01-C1067B803789}"/>
          </ac:spMkLst>
        </pc:spChg>
        <pc:picChg chg="add del">
          <ac:chgData name="Monique van Scherpenzeel" userId="c2cc4e2a-5857-4f9e-a5be-eac8c8d58ae9" providerId="ADAL" clId="{61A08B9A-E10C-4C17-9025-1CFD9D88F8F7}" dt="2025-11-03T10:21:55.942" v="65" actId="22"/>
          <ac:picMkLst>
            <pc:docMk/>
            <pc:sldMk cId="1473911011" sldId="301"/>
            <ac:picMk id="8" creationId="{40347319-FC9C-6D2A-3163-9F6EB9E61B3C}"/>
          </ac:picMkLst>
        </pc:picChg>
      </pc:sldChg>
      <pc:sldChg chg="modSp del mod">
        <pc:chgData name="Monique van Scherpenzeel" userId="c2cc4e2a-5857-4f9e-a5be-eac8c8d58ae9" providerId="ADAL" clId="{61A08B9A-E10C-4C17-9025-1CFD9D88F8F7}" dt="2025-11-03T09:32:55.117" v="49" actId="47"/>
        <pc:sldMkLst>
          <pc:docMk/>
          <pc:sldMk cId="3898232066" sldId="302"/>
        </pc:sldMkLst>
        <pc:spChg chg="mod">
          <ac:chgData name="Monique van Scherpenzeel" userId="c2cc4e2a-5857-4f9e-a5be-eac8c8d58ae9" providerId="ADAL" clId="{61A08B9A-E10C-4C17-9025-1CFD9D88F8F7}" dt="2025-11-03T09:25:43.422" v="17" actId="5793"/>
          <ac:spMkLst>
            <pc:docMk/>
            <pc:sldMk cId="3898232066" sldId="302"/>
            <ac:spMk id="2" creationId="{B0903FB0-7D30-5F1C-0108-ED401EC0F2D2}"/>
          </ac:spMkLst>
        </pc:spChg>
      </pc:sldChg>
      <pc:sldChg chg="delSp mod">
        <pc:chgData name="Monique van Scherpenzeel" userId="c2cc4e2a-5857-4f9e-a5be-eac8c8d58ae9" providerId="ADAL" clId="{61A08B9A-E10C-4C17-9025-1CFD9D88F8F7}" dt="2025-11-04T10:49:07.737" v="144" actId="478"/>
        <pc:sldMkLst>
          <pc:docMk/>
          <pc:sldMk cId="518912086" sldId="308"/>
        </pc:sldMkLst>
        <pc:spChg chg="del">
          <ac:chgData name="Monique van Scherpenzeel" userId="c2cc4e2a-5857-4f9e-a5be-eac8c8d58ae9" providerId="ADAL" clId="{61A08B9A-E10C-4C17-9025-1CFD9D88F8F7}" dt="2025-11-04T10:49:07.737" v="144" actId="478"/>
          <ac:spMkLst>
            <pc:docMk/>
            <pc:sldMk cId="518912086" sldId="308"/>
            <ac:spMk id="3" creationId="{75E143F9-EE2B-038D-98DF-5E283EF8A025}"/>
          </ac:spMkLst>
        </pc:spChg>
      </pc:sldChg>
      <pc:sldChg chg="delSp mod">
        <pc:chgData name="Monique van Scherpenzeel" userId="c2cc4e2a-5857-4f9e-a5be-eac8c8d58ae9" providerId="ADAL" clId="{61A08B9A-E10C-4C17-9025-1CFD9D88F8F7}" dt="2025-11-04T10:49:10.969" v="145" actId="478"/>
        <pc:sldMkLst>
          <pc:docMk/>
          <pc:sldMk cId="1855449128" sldId="309"/>
        </pc:sldMkLst>
        <pc:spChg chg="del">
          <ac:chgData name="Monique van Scherpenzeel" userId="c2cc4e2a-5857-4f9e-a5be-eac8c8d58ae9" providerId="ADAL" clId="{61A08B9A-E10C-4C17-9025-1CFD9D88F8F7}" dt="2025-11-04T10:49:10.969" v="145" actId="478"/>
          <ac:spMkLst>
            <pc:docMk/>
            <pc:sldMk cId="1855449128" sldId="309"/>
            <ac:spMk id="5" creationId="{0BECEF71-CC6E-97F9-7EB9-F1E495FE03EE}"/>
          </ac:spMkLst>
        </pc:spChg>
      </pc:sldChg>
      <pc:sldChg chg="del mod modShow">
        <pc:chgData name="Monique van Scherpenzeel" userId="c2cc4e2a-5857-4f9e-a5be-eac8c8d58ae9" providerId="ADAL" clId="{61A08B9A-E10C-4C17-9025-1CFD9D88F8F7}" dt="2025-11-04T10:42:47.623" v="73" actId="47"/>
        <pc:sldMkLst>
          <pc:docMk/>
          <pc:sldMk cId="519840597" sldId="310"/>
        </pc:sldMkLst>
      </pc:sldChg>
      <pc:sldChg chg="addSp delSp modSp new del mod">
        <pc:chgData name="Monique van Scherpenzeel" userId="c2cc4e2a-5857-4f9e-a5be-eac8c8d58ae9" providerId="ADAL" clId="{61A08B9A-E10C-4C17-9025-1CFD9D88F8F7}" dt="2025-11-04T10:46:15.872" v="113" actId="47"/>
        <pc:sldMkLst>
          <pc:docMk/>
          <pc:sldMk cId="1833675114" sldId="311"/>
        </pc:sldMkLst>
        <pc:spChg chg="mod">
          <ac:chgData name="Monique van Scherpenzeel" userId="c2cc4e2a-5857-4f9e-a5be-eac8c8d58ae9" providerId="ADAL" clId="{61A08B9A-E10C-4C17-9025-1CFD9D88F8F7}" dt="2025-11-03T09:29:35.587" v="40" actId="20577"/>
          <ac:spMkLst>
            <pc:docMk/>
            <pc:sldMk cId="1833675114" sldId="311"/>
            <ac:spMk id="2" creationId="{DD7B33F0-AFC7-CB50-DFD0-64B4165D6144}"/>
          </ac:spMkLst>
        </pc:spChg>
        <pc:spChg chg="del">
          <ac:chgData name="Monique van Scherpenzeel" userId="c2cc4e2a-5857-4f9e-a5be-eac8c8d58ae9" providerId="ADAL" clId="{61A08B9A-E10C-4C17-9025-1CFD9D88F8F7}" dt="2025-11-03T09:29:18.267" v="19"/>
          <ac:spMkLst>
            <pc:docMk/>
            <pc:sldMk cId="1833675114" sldId="311"/>
            <ac:spMk id="3" creationId="{C4038C58-A132-DF95-6231-013A6EC87179}"/>
          </ac:spMkLst>
        </pc:spChg>
        <pc:spChg chg="add mod">
          <ac:chgData name="Monique van Scherpenzeel" userId="c2cc4e2a-5857-4f9e-a5be-eac8c8d58ae9" providerId="ADAL" clId="{61A08B9A-E10C-4C17-9025-1CFD9D88F8F7}" dt="2025-11-03T09:34:08.622" v="51"/>
          <ac:spMkLst>
            <pc:docMk/>
            <pc:sldMk cId="1833675114" sldId="311"/>
            <ac:spMk id="7" creationId="{02EA3071-6A67-3A22-40DF-CABA6519ABE4}"/>
          </ac:spMkLst>
        </pc:spChg>
        <pc:picChg chg="add mod">
          <ac:chgData name="Monique van Scherpenzeel" userId="c2cc4e2a-5857-4f9e-a5be-eac8c8d58ae9" providerId="ADAL" clId="{61A08B9A-E10C-4C17-9025-1CFD9D88F8F7}" dt="2025-11-03T10:17:31.783" v="58" actId="1035"/>
          <ac:picMkLst>
            <pc:docMk/>
            <pc:sldMk cId="1833675114" sldId="311"/>
            <ac:picMk id="6" creationId="{94A1E42F-4D4B-B1F2-8E0A-E1DF9D589D4E}"/>
          </ac:picMkLst>
        </pc:picChg>
      </pc:sldChg>
      <pc:sldChg chg="addSp delSp modSp new mod">
        <pc:chgData name="Monique van Scherpenzeel" userId="c2cc4e2a-5857-4f9e-a5be-eac8c8d58ae9" providerId="ADAL" clId="{61A08B9A-E10C-4C17-9025-1CFD9D88F8F7}" dt="2025-11-04T10:46:05.195" v="112" actId="20577"/>
        <pc:sldMkLst>
          <pc:docMk/>
          <pc:sldMk cId="2659720392" sldId="312"/>
        </pc:sldMkLst>
        <pc:spChg chg="mod">
          <ac:chgData name="Monique van Scherpenzeel" userId="c2cc4e2a-5857-4f9e-a5be-eac8c8d58ae9" providerId="ADAL" clId="{61A08B9A-E10C-4C17-9025-1CFD9D88F8F7}" dt="2025-11-04T10:45:48.759" v="107" actId="20577"/>
          <ac:spMkLst>
            <pc:docMk/>
            <pc:sldMk cId="2659720392" sldId="312"/>
            <ac:spMk id="2" creationId="{DA52842C-51AB-9165-D299-B36917D458E3}"/>
          </ac:spMkLst>
        </pc:spChg>
        <pc:spChg chg="del mod">
          <ac:chgData name="Monique van Scherpenzeel" userId="c2cc4e2a-5857-4f9e-a5be-eac8c8d58ae9" providerId="ADAL" clId="{61A08B9A-E10C-4C17-9025-1CFD9D88F8F7}" dt="2025-11-03T10:21:00.640" v="62" actId="22"/>
          <ac:spMkLst>
            <pc:docMk/>
            <pc:sldMk cId="2659720392" sldId="312"/>
            <ac:spMk id="3" creationId="{BA3A5BAD-6B99-0D74-B219-40B6E407719A}"/>
          </ac:spMkLst>
        </pc:spChg>
        <pc:spChg chg="add mod">
          <ac:chgData name="Monique van Scherpenzeel" userId="c2cc4e2a-5857-4f9e-a5be-eac8c8d58ae9" providerId="ADAL" clId="{61A08B9A-E10C-4C17-9025-1CFD9D88F8F7}" dt="2025-11-04T10:46:05.195" v="112" actId="20577"/>
          <ac:spMkLst>
            <pc:docMk/>
            <pc:sldMk cId="2659720392" sldId="312"/>
            <ac:spMk id="5" creationId="{E1973F1B-F561-669E-56DB-C372739F0AEB}"/>
          </ac:spMkLst>
        </pc:spChg>
        <pc:picChg chg="add del mod ord">
          <ac:chgData name="Monique van Scherpenzeel" userId="c2cc4e2a-5857-4f9e-a5be-eac8c8d58ae9" providerId="ADAL" clId="{61A08B9A-E10C-4C17-9025-1CFD9D88F8F7}" dt="2025-11-04T10:45:41.065" v="104" actId="478"/>
          <ac:picMkLst>
            <pc:docMk/>
            <pc:sldMk cId="2659720392" sldId="312"/>
            <ac:picMk id="6" creationId="{36DB70F4-6BEB-EC86-AD93-06F856A3C76A}"/>
          </ac:picMkLst>
        </pc:picChg>
      </pc:sldChg>
      <pc:sldChg chg="addSp delSp modSp new del mod modClrScheme chgLayout">
        <pc:chgData name="Monique van Scherpenzeel" userId="c2cc4e2a-5857-4f9e-a5be-eac8c8d58ae9" providerId="ADAL" clId="{61A08B9A-E10C-4C17-9025-1CFD9D88F8F7}" dt="2025-11-04T10:44:16.603" v="92" actId="47"/>
        <pc:sldMkLst>
          <pc:docMk/>
          <pc:sldMk cId="1834588898" sldId="313"/>
        </pc:sldMkLst>
        <pc:spChg chg="add del">
          <ac:chgData name="Monique van Scherpenzeel" userId="c2cc4e2a-5857-4f9e-a5be-eac8c8d58ae9" providerId="ADAL" clId="{61A08B9A-E10C-4C17-9025-1CFD9D88F8F7}" dt="2025-11-03T10:22:08.142" v="71" actId="26606"/>
          <ac:spMkLst>
            <pc:docMk/>
            <pc:sldMk cId="1834588898" sldId="313"/>
            <ac:spMk id="2" creationId="{E79785A7-0FE3-7598-A50A-0C5410E2302D}"/>
          </ac:spMkLst>
        </pc:spChg>
        <pc:spChg chg="add del">
          <ac:chgData name="Monique van Scherpenzeel" userId="c2cc4e2a-5857-4f9e-a5be-eac8c8d58ae9" providerId="ADAL" clId="{61A08B9A-E10C-4C17-9025-1CFD9D88F8F7}" dt="2025-11-03T10:22:08.142" v="71" actId="26606"/>
          <ac:spMkLst>
            <pc:docMk/>
            <pc:sldMk cId="1834588898" sldId="313"/>
            <ac:spMk id="3" creationId="{6B7EE039-C98A-AAF3-376B-2843B8CD0D6C}"/>
          </ac:spMkLst>
        </pc:spChg>
        <pc:spChg chg="mod ord modVis">
          <ac:chgData name="Monique van Scherpenzeel" userId="c2cc4e2a-5857-4f9e-a5be-eac8c8d58ae9" providerId="ADAL" clId="{61A08B9A-E10C-4C17-9025-1CFD9D88F8F7}" dt="2025-11-03T10:22:08.142" v="71" actId="26606"/>
          <ac:spMkLst>
            <pc:docMk/>
            <pc:sldMk cId="1834588898" sldId="313"/>
            <ac:spMk id="4" creationId="{22CF0872-47A5-F375-3812-028FC588985E}"/>
          </ac:spMkLst>
        </pc:spChg>
        <pc:spChg chg="add">
          <ac:chgData name="Monique van Scherpenzeel" userId="c2cc4e2a-5857-4f9e-a5be-eac8c8d58ae9" providerId="ADAL" clId="{61A08B9A-E10C-4C17-9025-1CFD9D88F8F7}" dt="2025-11-03T10:22:08.142" v="71" actId="26606"/>
          <ac:spMkLst>
            <pc:docMk/>
            <pc:sldMk cId="1834588898" sldId="313"/>
            <ac:spMk id="11" creationId="{0FC480DC-0065-E706-8C7A-4BB01DE8C8E3}"/>
          </ac:spMkLst>
        </pc:spChg>
        <pc:picChg chg="add del mod">
          <ac:chgData name="Monique van Scherpenzeel" userId="c2cc4e2a-5857-4f9e-a5be-eac8c8d58ae9" providerId="ADAL" clId="{61A08B9A-E10C-4C17-9025-1CFD9D88F8F7}" dt="2025-11-04T10:43:26.667" v="75" actId="478"/>
          <ac:picMkLst>
            <pc:docMk/>
            <pc:sldMk cId="1834588898" sldId="313"/>
            <ac:picMk id="6" creationId="{9936395F-461E-96A9-6333-C9C1CC49F0E7}"/>
          </ac:picMkLst>
        </pc:picChg>
      </pc:sldChg>
      <pc:sldChg chg="addSp delSp modSp new mod">
        <pc:chgData name="Monique van Scherpenzeel" userId="c2cc4e2a-5857-4f9e-a5be-eac8c8d58ae9" providerId="ADAL" clId="{61A08B9A-E10C-4C17-9025-1CFD9D88F8F7}" dt="2025-11-04T10:49:19.208" v="147" actId="478"/>
        <pc:sldMkLst>
          <pc:docMk/>
          <pc:sldMk cId="3932982569" sldId="314"/>
        </pc:sldMkLst>
        <pc:spChg chg="mod">
          <ac:chgData name="Monique van Scherpenzeel" userId="c2cc4e2a-5857-4f9e-a5be-eac8c8d58ae9" providerId="ADAL" clId="{61A08B9A-E10C-4C17-9025-1CFD9D88F8F7}" dt="2025-11-04T10:44:04.711" v="87" actId="20577"/>
          <ac:spMkLst>
            <pc:docMk/>
            <pc:sldMk cId="3932982569" sldId="314"/>
            <ac:spMk id="2" creationId="{8D4FD74E-D414-A8AE-E6C6-8BA4DF29EEFE}"/>
          </ac:spMkLst>
        </pc:spChg>
        <pc:spChg chg="mod">
          <ac:chgData name="Monique van Scherpenzeel" userId="c2cc4e2a-5857-4f9e-a5be-eac8c8d58ae9" providerId="ADAL" clId="{61A08B9A-E10C-4C17-9025-1CFD9D88F8F7}" dt="2025-11-04T10:44:10.916" v="91" actId="20577"/>
          <ac:spMkLst>
            <pc:docMk/>
            <pc:sldMk cId="3932982569" sldId="314"/>
            <ac:spMk id="3" creationId="{AD16C7E9-936B-E3F7-A49B-9BAEBAED010C}"/>
          </ac:spMkLst>
        </pc:spChg>
        <pc:spChg chg="add del mod">
          <ac:chgData name="Monique van Scherpenzeel" userId="c2cc4e2a-5857-4f9e-a5be-eac8c8d58ae9" providerId="ADAL" clId="{61A08B9A-E10C-4C17-9025-1CFD9D88F8F7}" dt="2025-11-04T10:49:19.208" v="147" actId="478"/>
          <ac:spMkLst>
            <pc:docMk/>
            <pc:sldMk cId="3932982569" sldId="314"/>
            <ac:spMk id="5" creationId="{64C2EB01-FC1F-50CC-5E76-615887D32770}"/>
          </ac:spMkLst>
        </pc:spChg>
      </pc:sldChg>
      <pc:sldChg chg="modSp new del mod">
        <pc:chgData name="Monique van Scherpenzeel" userId="c2cc4e2a-5857-4f9e-a5be-eac8c8d58ae9" providerId="ADAL" clId="{61A08B9A-E10C-4C17-9025-1CFD9D88F8F7}" dt="2025-11-04T10:45:43.395" v="105" actId="47"/>
        <pc:sldMkLst>
          <pc:docMk/>
          <pc:sldMk cId="2173896057" sldId="315"/>
        </pc:sldMkLst>
        <pc:spChg chg="mod">
          <ac:chgData name="Monique van Scherpenzeel" userId="c2cc4e2a-5857-4f9e-a5be-eac8c8d58ae9" providerId="ADAL" clId="{61A08B9A-E10C-4C17-9025-1CFD9D88F8F7}" dt="2025-11-04T10:45:37.465" v="103" actId="20577"/>
          <ac:spMkLst>
            <pc:docMk/>
            <pc:sldMk cId="2173896057" sldId="315"/>
            <ac:spMk id="2" creationId="{47C8DF3B-5CF5-33D6-972E-5FC7B11D35DC}"/>
          </ac:spMkLst>
        </pc:spChg>
      </pc:sldChg>
      <pc:sldChg chg="addSp delSp modSp new mod">
        <pc:chgData name="Monique van Scherpenzeel" userId="c2cc4e2a-5857-4f9e-a5be-eac8c8d58ae9" providerId="ADAL" clId="{61A08B9A-E10C-4C17-9025-1CFD9D88F8F7}" dt="2025-11-04T11:03:28.418" v="193" actId="20577"/>
        <pc:sldMkLst>
          <pc:docMk/>
          <pc:sldMk cId="3227610215" sldId="315"/>
        </pc:sldMkLst>
        <pc:spChg chg="mod">
          <ac:chgData name="Monique van Scherpenzeel" userId="c2cc4e2a-5857-4f9e-a5be-eac8c8d58ae9" providerId="ADAL" clId="{61A08B9A-E10C-4C17-9025-1CFD9D88F8F7}" dt="2025-11-04T11:03:28.418" v="193" actId="20577"/>
          <ac:spMkLst>
            <pc:docMk/>
            <pc:sldMk cId="3227610215" sldId="315"/>
            <ac:spMk id="2" creationId="{DF1A8A3B-F8D9-BB24-5D30-E61A4AF84824}"/>
          </ac:spMkLst>
        </pc:spChg>
        <pc:spChg chg="del mod">
          <ac:chgData name="Monique van Scherpenzeel" userId="c2cc4e2a-5857-4f9e-a5be-eac8c8d58ae9" providerId="ADAL" clId="{61A08B9A-E10C-4C17-9025-1CFD9D88F8F7}" dt="2025-11-04T10:48:17.956" v="117"/>
          <ac:spMkLst>
            <pc:docMk/>
            <pc:sldMk cId="3227610215" sldId="315"/>
            <ac:spMk id="3" creationId="{751D7C6A-F164-6665-EE5B-F1C68A0F2AAF}"/>
          </ac:spMkLst>
        </pc:spChg>
        <pc:picChg chg="add mod">
          <ac:chgData name="Monique van Scherpenzeel" userId="c2cc4e2a-5857-4f9e-a5be-eac8c8d58ae9" providerId="ADAL" clId="{61A08B9A-E10C-4C17-9025-1CFD9D88F8F7}" dt="2025-11-04T10:48:22.722" v="118" actId="1076"/>
          <ac:picMkLst>
            <pc:docMk/>
            <pc:sldMk cId="3227610215" sldId="315"/>
            <ac:picMk id="5" creationId="{18CDD07E-0A41-D6FF-65D6-676080AF26B6}"/>
          </ac:picMkLst>
        </pc:picChg>
      </pc:sldChg>
      <pc:sldChg chg="addSp delSp modSp new mod">
        <pc:chgData name="Monique van Scherpenzeel" userId="c2cc4e2a-5857-4f9e-a5be-eac8c8d58ae9" providerId="ADAL" clId="{61A08B9A-E10C-4C17-9025-1CFD9D88F8F7}" dt="2025-11-04T10:58:00.911" v="183" actId="26606"/>
        <pc:sldMkLst>
          <pc:docMk/>
          <pc:sldMk cId="1666578650" sldId="316"/>
        </pc:sldMkLst>
        <pc:spChg chg="mod">
          <ac:chgData name="Monique van Scherpenzeel" userId="c2cc4e2a-5857-4f9e-a5be-eac8c8d58ae9" providerId="ADAL" clId="{61A08B9A-E10C-4C17-9025-1CFD9D88F8F7}" dt="2025-11-04T10:58:00.911" v="183" actId="26606"/>
          <ac:spMkLst>
            <pc:docMk/>
            <pc:sldMk cId="1666578650" sldId="316"/>
            <ac:spMk id="2" creationId="{641D9253-47B4-9E90-1B32-02AA4EED5557}"/>
          </ac:spMkLst>
        </pc:spChg>
        <pc:spChg chg="del">
          <ac:chgData name="Monique van Scherpenzeel" userId="c2cc4e2a-5857-4f9e-a5be-eac8c8d58ae9" providerId="ADAL" clId="{61A08B9A-E10C-4C17-9025-1CFD9D88F8F7}" dt="2025-11-04T10:52:52.619" v="149"/>
          <ac:spMkLst>
            <pc:docMk/>
            <pc:sldMk cId="1666578650" sldId="316"/>
            <ac:spMk id="3" creationId="{F3927A8C-CC22-FF0D-E578-D3B339D0AA92}"/>
          </ac:spMkLst>
        </pc:spChg>
        <pc:spChg chg="mod">
          <ac:chgData name="Monique van Scherpenzeel" userId="c2cc4e2a-5857-4f9e-a5be-eac8c8d58ae9" providerId="ADAL" clId="{61A08B9A-E10C-4C17-9025-1CFD9D88F8F7}" dt="2025-11-04T10:58:00.911" v="183" actId="26606"/>
          <ac:spMkLst>
            <pc:docMk/>
            <pc:sldMk cId="1666578650" sldId="316"/>
            <ac:spMk id="4" creationId="{428FF7C6-6C34-0833-8CB3-80C6DB1D0D96}"/>
          </ac:spMkLst>
        </pc:spChg>
        <pc:picChg chg="add mod">
          <ac:chgData name="Monique van Scherpenzeel" userId="c2cc4e2a-5857-4f9e-a5be-eac8c8d58ae9" providerId="ADAL" clId="{61A08B9A-E10C-4C17-9025-1CFD9D88F8F7}" dt="2025-11-04T10:58:00.911" v="183" actId="26606"/>
          <ac:picMkLst>
            <pc:docMk/>
            <pc:sldMk cId="1666578650" sldId="316"/>
            <ac:picMk id="6" creationId="{9FFF4FFB-EA5C-520D-49C2-8470133D188C}"/>
          </ac:picMkLst>
        </pc:picChg>
      </pc:sldChg>
      <pc:sldChg chg="addSp delSp modSp new mod ord">
        <pc:chgData name="Monique van Scherpenzeel" userId="c2cc4e2a-5857-4f9e-a5be-eac8c8d58ae9" providerId="ADAL" clId="{61A08B9A-E10C-4C17-9025-1CFD9D88F8F7}" dt="2025-11-04T11:03:34.688" v="195" actId="1076"/>
        <pc:sldMkLst>
          <pc:docMk/>
          <pc:sldMk cId="915679357" sldId="317"/>
        </pc:sldMkLst>
        <pc:spChg chg="mod">
          <ac:chgData name="Monique van Scherpenzeel" userId="c2cc4e2a-5857-4f9e-a5be-eac8c8d58ae9" providerId="ADAL" clId="{61A08B9A-E10C-4C17-9025-1CFD9D88F8F7}" dt="2025-11-04T11:03:24.175" v="191" actId="20577"/>
          <ac:spMkLst>
            <pc:docMk/>
            <pc:sldMk cId="915679357" sldId="317"/>
            <ac:spMk id="2" creationId="{E86ADC4C-E32D-2ACC-6FBC-0112C3245B35}"/>
          </ac:spMkLst>
        </pc:spChg>
        <pc:spChg chg="del">
          <ac:chgData name="Monique van Scherpenzeel" userId="c2cc4e2a-5857-4f9e-a5be-eac8c8d58ae9" providerId="ADAL" clId="{61A08B9A-E10C-4C17-9025-1CFD9D88F8F7}" dt="2025-11-04T11:02:57.584" v="184"/>
          <ac:spMkLst>
            <pc:docMk/>
            <pc:sldMk cId="915679357" sldId="317"/>
            <ac:spMk id="3" creationId="{AF22C9E7-9E86-64BE-0508-C9E64C820948}"/>
          </ac:spMkLst>
        </pc:spChg>
        <pc:picChg chg="add mod">
          <ac:chgData name="Monique van Scherpenzeel" userId="c2cc4e2a-5857-4f9e-a5be-eac8c8d58ae9" providerId="ADAL" clId="{61A08B9A-E10C-4C17-9025-1CFD9D88F8F7}" dt="2025-11-04T11:03:34.688" v="195" actId="1076"/>
          <ac:picMkLst>
            <pc:docMk/>
            <pc:sldMk cId="915679357" sldId="317"/>
            <ac:picMk id="6" creationId="{0E82C3F9-47E9-3D6F-8A94-26F8DCB2F8B0}"/>
          </ac:picMkLst>
        </pc:picChg>
      </pc:sldChg>
    </pc:docChg>
  </pc:docChgLst>
  <pc:docChgLst>
    <pc:chgData name="Monique van Scherpenzeel" userId="c2cc4e2a-5857-4f9e-a5be-eac8c8d58ae9" providerId="ADAL" clId="{66F4EFDA-DA61-458D-A43B-DEC1DB10327A}"/>
    <pc:docChg chg="custSel addSld delSld modSld">
      <pc:chgData name="Monique van Scherpenzeel" userId="c2cc4e2a-5857-4f9e-a5be-eac8c8d58ae9" providerId="ADAL" clId="{66F4EFDA-DA61-458D-A43B-DEC1DB10327A}" dt="2025-09-19T09:19:37.787" v="350" actId="20577"/>
      <pc:docMkLst>
        <pc:docMk/>
      </pc:docMkLst>
      <pc:sldChg chg="modSp mod">
        <pc:chgData name="Monique van Scherpenzeel" userId="c2cc4e2a-5857-4f9e-a5be-eac8c8d58ae9" providerId="ADAL" clId="{66F4EFDA-DA61-458D-A43B-DEC1DB10327A}" dt="2025-09-19T08:53:11.351" v="0" actId="6549"/>
        <pc:sldMkLst>
          <pc:docMk/>
          <pc:sldMk cId="1730279639" sldId="256"/>
        </pc:sldMkLst>
      </pc:sldChg>
      <pc:sldChg chg="modSp mod">
        <pc:chgData name="Monique van Scherpenzeel" userId="c2cc4e2a-5857-4f9e-a5be-eac8c8d58ae9" providerId="ADAL" clId="{66F4EFDA-DA61-458D-A43B-DEC1DB10327A}" dt="2025-09-19T09:03:40.599" v="202" actId="20577"/>
        <pc:sldMkLst>
          <pc:docMk/>
          <pc:sldMk cId="296595752" sldId="287"/>
        </pc:sldMkLst>
      </pc:sldChg>
      <pc:sldChg chg="modSp mod">
        <pc:chgData name="Monique van Scherpenzeel" userId="c2cc4e2a-5857-4f9e-a5be-eac8c8d58ae9" providerId="ADAL" clId="{66F4EFDA-DA61-458D-A43B-DEC1DB10327A}" dt="2025-09-19T09:03:53.944" v="217" actId="20577"/>
        <pc:sldMkLst>
          <pc:docMk/>
          <pc:sldMk cId="2712446780" sldId="288"/>
        </pc:sldMkLst>
      </pc:sldChg>
      <pc:sldChg chg="modSp mod">
        <pc:chgData name="Monique van Scherpenzeel" userId="c2cc4e2a-5857-4f9e-a5be-eac8c8d58ae9" providerId="ADAL" clId="{66F4EFDA-DA61-458D-A43B-DEC1DB10327A}" dt="2025-09-19T09:04:07.607" v="237" actId="20577"/>
        <pc:sldMkLst>
          <pc:docMk/>
          <pc:sldMk cId="4248257250" sldId="289"/>
        </pc:sldMkLst>
      </pc:sldChg>
      <pc:sldChg chg="modSp mod">
        <pc:chgData name="Monique van Scherpenzeel" userId="c2cc4e2a-5857-4f9e-a5be-eac8c8d58ae9" providerId="ADAL" clId="{66F4EFDA-DA61-458D-A43B-DEC1DB10327A}" dt="2025-09-19T08:53:17.955" v="2" actId="20577"/>
        <pc:sldMkLst>
          <pc:docMk/>
          <pc:sldMk cId="892145273" sldId="290"/>
        </pc:sldMkLst>
      </pc:sldChg>
      <pc:sldChg chg="modSp mod">
        <pc:chgData name="Monique van Scherpenzeel" userId="c2cc4e2a-5857-4f9e-a5be-eac8c8d58ae9" providerId="ADAL" clId="{66F4EFDA-DA61-458D-A43B-DEC1DB10327A}" dt="2025-09-19T09:04:18.636" v="251" actId="20577"/>
        <pc:sldMkLst>
          <pc:docMk/>
          <pc:sldMk cId="3320952560" sldId="291"/>
        </pc:sldMkLst>
      </pc:sldChg>
      <pc:sldChg chg="modSp mod">
        <pc:chgData name="Monique van Scherpenzeel" userId="c2cc4e2a-5857-4f9e-a5be-eac8c8d58ae9" providerId="ADAL" clId="{66F4EFDA-DA61-458D-A43B-DEC1DB10327A}" dt="2025-09-19T09:04:36.067" v="268" actId="20577"/>
        <pc:sldMkLst>
          <pc:docMk/>
          <pc:sldMk cId="4240403898" sldId="292"/>
        </pc:sldMkLst>
      </pc:sldChg>
      <pc:sldChg chg="modSp mod">
        <pc:chgData name="Monique van Scherpenzeel" userId="c2cc4e2a-5857-4f9e-a5be-eac8c8d58ae9" providerId="ADAL" clId="{66F4EFDA-DA61-458D-A43B-DEC1DB10327A}" dt="2025-09-19T09:18:57.918" v="290" actId="20577"/>
        <pc:sldMkLst>
          <pc:docMk/>
          <pc:sldMk cId="3320457205" sldId="293"/>
        </pc:sldMkLst>
      </pc:sldChg>
      <pc:sldChg chg="modSp mod">
        <pc:chgData name="Monique van Scherpenzeel" userId="c2cc4e2a-5857-4f9e-a5be-eac8c8d58ae9" providerId="ADAL" clId="{66F4EFDA-DA61-458D-A43B-DEC1DB10327A}" dt="2025-09-19T08:54:52.194" v="50" actId="20577"/>
        <pc:sldMkLst>
          <pc:docMk/>
          <pc:sldMk cId="3261510494" sldId="295"/>
        </pc:sldMkLst>
      </pc:sldChg>
      <pc:sldChg chg="delSp modSp mod">
        <pc:chgData name="Monique van Scherpenzeel" userId="c2cc4e2a-5857-4f9e-a5be-eac8c8d58ae9" providerId="ADAL" clId="{66F4EFDA-DA61-458D-A43B-DEC1DB10327A}" dt="2025-09-19T09:01:44.979" v="174" actId="255"/>
        <pc:sldMkLst>
          <pc:docMk/>
          <pc:sldMk cId="1389673490" sldId="296"/>
        </pc:sldMkLst>
      </pc:sldChg>
      <pc:sldChg chg="delSp modSp new mod">
        <pc:chgData name="Monique van Scherpenzeel" userId="c2cc4e2a-5857-4f9e-a5be-eac8c8d58ae9" providerId="ADAL" clId="{66F4EFDA-DA61-458D-A43B-DEC1DB10327A}" dt="2025-09-19T09:00:46.907" v="138" actId="5793"/>
        <pc:sldMkLst>
          <pc:docMk/>
          <pc:sldMk cId="434597915" sldId="297"/>
        </pc:sldMkLst>
      </pc:sldChg>
      <pc:sldChg chg="modSp add mod">
        <pc:chgData name="Monique van Scherpenzeel" userId="c2cc4e2a-5857-4f9e-a5be-eac8c8d58ae9" providerId="ADAL" clId="{66F4EFDA-DA61-458D-A43B-DEC1DB10327A}" dt="2025-09-19T09:03:24.699" v="189" actId="20577"/>
        <pc:sldMkLst>
          <pc:docMk/>
          <pc:sldMk cId="364302079" sldId="298"/>
        </pc:sldMkLst>
      </pc:sldChg>
      <pc:sldChg chg="new del">
        <pc:chgData name="Monique van Scherpenzeel" userId="c2cc4e2a-5857-4f9e-a5be-eac8c8d58ae9" providerId="ADAL" clId="{66F4EFDA-DA61-458D-A43B-DEC1DB10327A}" dt="2025-09-19T09:19:09.304" v="292" actId="47"/>
        <pc:sldMkLst>
          <pc:docMk/>
          <pc:sldMk cId="310683205" sldId="299"/>
        </pc:sldMkLst>
      </pc:sldChg>
      <pc:sldChg chg="modSp new mod">
        <pc:chgData name="Monique van Scherpenzeel" userId="c2cc4e2a-5857-4f9e-a5be-eac8c8d58ae9" providerId="ADAL" clId="{66F4EFDA-DA61-458D-A43B-DEC1DB10327A}" dt="2025-09-19T09:19:37.787" v="350" actId="20577"/>
        <pc:sldMkLst>
          <pc:docMk/>
          <pc:sldMk cId="3493563544" sldId="299"/>
        </pc:sldMkLst>
      </pc:sldChg>
    </pc:docChg>
  </pc:docChgLst>
</pc:chgInfo>
</file>

<file path=ppt/media/image1.png>
</file>

<file path=ppt/media/image10.png>
</file>

<file path=ppt/media/image11.jpeg>
</file>

<file path=ppt/media/image12.png>
</file>

<file path=ppt/media/image13.png>
</file>

<file path=ppt/media/image14.png>
</file>

<file path=ppt/media/image2.svg>
</file>

<file path=ppt/media/image3.jpeg>
</file>

<file path=ppt/media/image4.png>
</file>

<file path=ppt/media/image5.sv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50475" cy="498773"/>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56737" y="0"/>
            <a:ext cx="2950475" cy="498773"/>
          </a:xfrm>
          <a:prstGeom prst="rect">
            <a:avLst/>
          </a:prstGeom>
        </p:spPr>
        <p:txBody>
          <a:bodyPr vert="horz" lIns="91440" tIns="45720" rIns="91440" bIns="45720" rtlCol="0"/>
          <a:lstStyle>
            <a:lvl1pPr algn="r">
              <a:defRPr sz="1200"/>
            </a:lvl1pPr>
          </a:lstStyle>
          <a:p>
            <a:fld id="{F6BA0BEC-D659-49A0-BDC1-7AED8DDA2204}" type="datetimeFigureOut">
              <a:rPr lang="nl-NL" smtClean="0"/>
              <a:t>4-11-2025</a:t>
            </a:fld>
            <a:endParaRPr lang="nl-NL"/>
          </a:p>
        </p:txBody>
      </p:sp>
      <p:sp>
        <p:nvSpPr>
          <p:cNvPr id="4" name="Tijdelijke aanduiding voor dia-afbeelding 3"/>
          <p:cNvSpPr>
            <a:spLocks noGrp="1" noRot="1" noChangeAspect="1"/>
          </p:cNvSpPr>
          <p:nvPr>
            <p:ph type="sldImg" idx="2"/>
          </p:nvPr>
        </p:nvSpPr>
        <p:spPr>
          <a:xfrm>
            <a:off x="423863" y="1243013"/>
            <a:ext cx="5961062" cy="3354387"/>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0879" y="4784070"/>
            <a:ext cx="5447030" cy="3914239"/>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9442154"/>
            <a:ext cx="2950475" cy="498772"/>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56737" y="9442154"/>
            <a:ext cx="2950475" cy="498772"/>
          </a:xfrm>
          <a:prstGeom prst="rect">
            <a:avLst/>
          </a:prstGeom>
        </p:spPr>
        <p:txBody>
          <a:bodyPr vert="horz" lIns="91440" tIns="45720" rIns="91440" bIns="45720" rtlCol="0" anchor="b"/>
          <a:lstStyle>
            <a:lvl1pPr algn="r">
              <a:defRPr sz="1200"/>
            </a:lvl1pPr>
          </a:lstStyle>
          <a:p>
            <a:fld id="{C250CE13-1BEF-4160-AAFC-1156D47D2D20}" type="slidenum">
              <a:rPr lang="nl-NL" smtClean="0"/>
              <a:t>‹nr.›</a:t>
            </a:fld>
            <a:endParaRPr lang="nl-NL"/>
          </a:p>
        </p:txBody>
      </p:sp>
    </p:spTree>
    <p:extLst>
      <p:ext uri="{BB962C8B-B14F-4D97-AF65-F5344CB8AC3E}">
        <p14:creationId xmlns:p14="http://schemas.microsoft.com/office/powerpoint/2010/main" val="2341880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a:t>Doel: donderdagmiddag prototype</a:t>
            </a:r>
          </a:p>
          <a:p>
            <a:r>
              <a:rPr lang="nl-NL"/>
              <a:t>Doelgroep: selecteren uit het diverse netwerk en diversiteit aan gebruikers</a:t>
            </a:r>
          </a:p>
          <a:p>
            <a:r>
              <a:rPr lang="nl-NL"/>
              <a:t>Middelen: beschikbare standaarden </a:t>
            </a:r>
          </a:p>
          <a:p>
            <a:endParaRPr lang="nl-NL"/>
          </a:p>
          <a:p>
            <a:r>
              <a:rPr lang="nl-NL"/>
              <a:t>Maandagochtend: wat is er in het verleden gebeurd? </a:t>
            </a:r>
          </a:p>
          <a:p>
            <a:r>
              <a:rPr lang="nl-NL"/>
              <a:t>erfgoed thesaurus  uit project 2015 </a:t>
            </a:r>
          </a:p>
          <a:p>
            <a:endParaRPr lang="nl-NL"/>
          </a:p>
          <a:p>
            <a:r>
              <a:rPr lang="nl-NL"/>
              <a:t>Nieuwe erfgoed thesaurus als concept resultaat op donderdag </a:t>
            </a:r>
          </a:p>
          <a:p>
            <a:r>
              <a:rPr lang="nl-NL"/>
              <a:t>Aandachtspunten voor de week: </a:t>
            </a:r>
          </a:p>
          <a:p>
            <a:pPr marL="171450" indent="-171450">
              <a:buFontTx/>
              <a:buChar char="-"/>
            </a:pPr>
            <a:r>
              <a:rPr lang="nl-NL"/>
              <a:t>manier om geo-informatie vast te leggen voor erfgoed. </a:t>
            </a:r>
          </a:p>
          <a:p>
            <a:pPr marL="171450" indent="-171450">
              <a:buFontTx/>
              <a:buChar char="-"/>
            </a:pPr>
            <a:r>
              <a:rPr lang="nl-NL"/>
              <a:t>hoe verhouden de kaarten zich tot elkaar? </a:t>
            </a:r>
          </a:p>
          <a:p>
            <a:pPr marL="171450" indent="-171450">
              <a:buFontTx/>
              <a:buChar char="-"/>
            </a:pPr>
            <a:r>
              <a:rPr lang="nl-NL"/>
              <a:t>ook de vindbaarheid van het materiaal. </a:t>
            </a:r>
          </a:p>
          <a:p>
            <a:pPr marL="171450" indent="-171450">
              <a:buFontTx/>
              <a:buChar char="-"/>
            </a:pPr>
            <a:r>
              <a:rPr lang="nl-NL"/>
              <a:t>Relaties tussen verschillende bronnen. </a:t>
            </a:r>
          </a:p>
          <a:p>
            <a:r>
              <a:rPr lang="nl-NL"/>
              <a:t>-   gemeenschappelijke referentie bijvoorbeeld plaatsen, personen</a:t>
            </a:r>
          </a:p>
          <a:p>
            <a:endParaRPr lang="nl-NL"/>
          </a:p>
          <a:p>
            <a:endParaRPr lang="nl-NL"/>
          </a:p>
          <a:p>
            <a:endParaRPr lang="nl-NL"/>
          </a:p>
        </p:txBody>
      </p:sp>
      <p:sp>
        <p:nvSpPr>
          <p:cNvPr id="4" name="Tijdelijke aanduiding voor dianummer 3"/>
          <p:cNvSpPr>
            <a:spLocks noGrp="1"/>
          </p:cNvSpPr>
          <p:nvPr>
            <p:ph type="sldNum" sz="quarter" idx="5"/>
          </p:nvPr>
        </p:nvSpPr>
        <p:spPr/>
        <p:txBody>
          <a:bodyPr/>
          <a:lstStyle/>
          <a:p>
            <a:fld id="{C250CE13-1BEF-4160-AAFC-1156D47D2D20}" type="slidenum">
              <a:rPr lang="nl-NL" smtClean="0"/>
              <a:t>4</a:t>
            </a:fld>
            <a:endParaRPr lang="nl-NL"/>
          </a:p>
        </p:txBody>
      </p:sp>
    </p:spTree>
    <p:extLst>
      <p:ext uri="{BB962C8B-B14F-4D97-AF65-F5344CB8AC3E}">
        <p14:creationId xmlns:p14="http://schemas.microsoft.com/office/powerpoint/2010/main" val="27571760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a:t>Brug van domein fysieke leefomgeving (vorige slide waarin ook digitaal stelsel Omgevingswet wordt benoemd via de TPOD standaarden) naar basisregistraties. En het stelsel van basisregistraties. </a:t>
            </a:r>
          </a:p>
          <a:p>
            <a:r>
              <a:rPr lang="nl-NL"/>
              <a:t>Welke standaarden beheren wij of zijn domeinmodellen van NEN3610 die een relatie hebben met welke basisregistraties? </a:t>
            </a:r>
          </a:p>
          <a:p>
            <a:r>
              <a:rPr lang="nl-NL"/>
              <a:t>De BRO komt op de volgende slide aan de orde. </a:t>
            </a:r>
          </a:p>
        </p:txBody>
      </p:sp>
      <p:sp>
        <p:nvSpPr>
          <p:cNvPr id="4" name="Tijdelijke aanduiding voor dianummer 3"/>
          <p:cNvSpPr>
            <a:spLocks noGrp="1"/>
          </p:cNvSpPr>
          <p:nvPr>
            <p:ph type="sldNum" sz="quarter" idx="5"/>
          </p:nvPr>
        </p:nvSpPr>
        <p:spPr/>
        <p:txBody>
          <a:bodyPr/>
          <a:lstStyle/>
          <a:p>
            <a:fld id="{C250CE13-1BEF-4160-AAFC-1156D47D2D20}" type="slidenum">
              <a:rPr lang="nl-NL" smtClean="0"/>
              <a:t>5</a:t>
            </a:fld>
            <a:endParaRPr lang="nl-NL"/>
          </a:p>
        </p:txBody>
      </p:sp>
    </p:spTree>
    <p:extLst>
      <p:ext uri="{BB962C8B-B14F-4D97-AF65-F5344CB8AC3E}">
        <p14:creationId xmlns:p14="http://schemas.microsoft.com/office/powerpoint/2010/main" val="106046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a:t>De Basisregistratie ondergrond (BRO) bevat gegevens over de ondergrond, zoals informatie over grondwater (kwaliteit-kwantiteit en gebruik), bodemopbouw en mijnbouw. De BRO maakt gegevens over de ondergrond gestandaardiseerd beschikbaar voor zowel de overheid, particulieren als commerciële partijen. </a:t>
            </a:r>
          </a:p>
          <a:p>
            <a:endParaRPr lang="nl-NL"/>
          </a:p>
          <a:p>
            <a:r>
              <a:rPr lang="nl-NL"/>
              <a:t>De inhoud van de BRO wordt in tranches (fasen) gerealiseerd. In elk tranche staan een paar registratieobjecten centraal waarbij we de standaarden voor deze objecten opstellen. Nu 4 gereed en in gebruik. Milieukwaliteit is voorlopig laatste volledig nieuwe toevoeging in de loop van 2024 gereed en per 1 jan 2025 in werking</a:t>
            </a:r>
          </a:p>
          <a:p>
            <a:r>
              <a:rPr lang="nl-NL"/>
              <a:t>Vanaf 2025 doorontwikkeling bestaande registratie objecten.</a:t>
            </a:r>
          </a:p>
          <a:p>
            <a:endParaRPr lang="nl-NL"/>
          </a:p>
          <a:p>
            <a:pPr marL="0" marR="0" lvl="0" indent="0" algn="l" defTabSz="914400" rtl="0" eaLnBrk="1" fontAlgn="auto" latinLnBrk="0" hangingPunct="1">
              <a:lnSpc>
                <a:spcPct val="100000"/>
              </a:lnSpc>
              <a:spcBef>
                <a:spcPts val="0"/>
              </a:spcBef>
              <a:spcAft>
                <a:spcPts val="0"/>
              </a:spcAft>
              <a:buClrTx/>
              <a:buSzTx/>
              <a:buFontTx/>
              <a:buNone/>
              <a:tabLst/>
              <a:defRPr/>
            </a:pPr>
            <a:r>
              <a:rPr lang="nl-NL" b="1"/>
              <a:t>Wie gaan er straks met de standaarden werken? </a:t>
            </a:r>
            <a:r>
              <a:rPr lang="nl-NL"/>
              <a:t>Binnen de BRO hebben de meer dan 450 bronhouder organisaties een belangrijke rol. Als bronhouders zijn zij verantwoordelijk voor het inwinnen en bijhouden van de gegevens in de BRO en voor het borgen van de kwaliteit van die gegevens. </a:t>
            </a:r>
            <a:r>
              <a:rPr lang="nl-NL" b="0"/>
              <a:t>Met name: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nl-NL" b="0"/>
              <a:t>G</a:t>
            </a:r>
            <a:r>
              <a:rPr lang="nl-NL"/>
              <a:t>emeenten</a:t>
            </a:r>
          </a:p>
          <a:p>
            <a:pPr marL="171450" indent="-171450">
              <a:buFont typeface="Arial" panose="020B0604020202020204" pitchFamily="34" charset="0"/>
              <a:buChar char="•"/>
            </a:pPr>
            <a:r>
              <a:rPr lang="nl-NL"/>
              <a:t>Provincies</a:t>
            </a:r>
          </a:p>
          <a:p>
            <a:pPr marL="171450" indent="-171450">
              <a:buFont typeface="Arial" panose="020B0604020202020204" pitchFamily="34" charset="0"/>
              <a:buChar char="•"/>
            </a:pPr>
            <a:r>
              <a:rPr lang="nl-NL"/>
              <a:t>Waterschappen</a:t>
            </a:r>
          </a:p>
          <a:p>
            <a:pPr marL="171450" indent="-171450">
              <a:buFont typeface="Arial" panose="020B0604020202020204" pitchFamily="34" charset="0"/>
              <a:buChar char="•"/>
            </a:pPr>
            <a:r>
              <a:rPr lang="nl-NL"/>
              <a:t>Het ministerie van Economische Zaken en Klimaat</a:t>
            </a:r>
          </a:p>
          <a:p>
            <a:pPr marL="171450" indent="-171450">
              <a:buFont typeface="Arial" panose="020B0604020202020204" pitchFamily="34" charset="0"/>
              <a:buChar char="•"/>
            </a:pPr>
            <a:r>
              <a:rPr lang="nl-NL"/>
              <a:t>Rijkswaterstaat</a:t>
            </a:r>
          </a:p>
          <a:p>
            <a:pPr marL="171450" indent="-171450">
              <a:buFont typeface="Arial" panose="020B0604020202020204" pitchFamily="34" charset="0"/>
              <a:buChar char="•"/>
            </a:pPr>
            <a:r>
              <a:rPr lang="nl-NL"/>
              <a:t>Staatsbosbeheer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nl-NL" b="0"/>
          </a:p>
          <a:p>
            <a:endParaRPr lang="nl-NL"/>
          </a:p>
        </p:txBody>
      </p:sp>
      <p:sp>
        <p:nvSpPr>
          <p:cNvPr id="4" name="Tijdelijke aanduiding voor dianummer 3"/>
          <p:cNvSpPr>
            <a:spLocks noGrp="1"/>
          </p:cNvSpPr>
          <p:nvPr>
            <p:ph type="sldNum" sz="quarter" idx="5"/>
          </p:nvPr>
        </p:nvSpPr>
        <p:spPr/>
        <p:txBody>
          <a:bodyPr/>
          <a:lstStyle/>
          <a:p>
            <a:fld id="{C250CE13-1BEF-4160-AAFC-1156D47D2D20}" type="slidenum">
              <a:rPr lang="nl-NL" smtClean="0"/>
              <a:t>6</a:t>
            </a:fld>
            <a:endParaRPr lang="nl-NL"/>
          </a:p>
        </p:txBody>
      </p:sp>
    </p:spTree>
    <p:extLst>
      <p:ext uri="{BB962C8B-B14F-4D97-AF65-F5344CB8AC3E}">
        <p14:creationId xmlns:p14="http://schemas.microsoft.com/office/powerpoint/2010/main" val="293115918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hyperlink" Target="https://www.geonovum.nl/" TargetMode="Externa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foto standaar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9" name="Gelijkbenige driehoek 8">
            <a:extLst>
              <a:ext uri="{FF2B5EF4-FFF2-40B4-BE49-F238E27FC236}">
                <a16:creationId xmlns:a16="http://schemas.microsoft.com/office/drawing/2014/main" id="{FBED7AAB-CDAA-72E0-3A43-540D621F3688}"/>
              </a:ext>
            </a:extLst>
          </p:cNvPr>
          <p:cNvSpPr/>
          <p:nvPr userDrawn="1"/>
        </p:nvSpPr>
        <p:spPr>
          <a:xfrm>
            <a:off x="1753986" y="4031673"/>
            <a:ext cx="5505341" cy="2826326"/>
          </a:xfrm>
          <a:prstGeom prst="triangle">
            <a:avLst/>
          </a:pr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Vrije vorm: vorm 6">
            <a:extLst>
              <a:ext uri="{FF2B5EF4-FFF2-40B4-BE49-F238E27FC236}">
                <a16:creationId xmlns:a16="http://schemas.microsoft.com/office/drawing/2014/main" id="{91BD37D6-B25E-967C-E52E-4F310795267C}"/>
              </a:ext>
              <a:ext uri="{C183D7F6-B498-43B3-948B-1728B52AA6E4}">
                <adec:decorative xmlns:adec="http://schemas.microsoft.com/office/drawing/2017/decorative" val="1"/>
              </a:ext>
            </a:extLst>
          </p:cNvPr>
          <p:cNvSpPr/>
          <p:nvPr userDrawn="1"/>
        </p:nvSpPr>
        <p:spPr>
          <a:xfrm>
            <a:off x="0" y="0"/>
            <a:ext cx="5838825" cy="5842635"/>
          </a:xfrm>
          <a:custGeom>
            <a:avLst/>
            <a:gdLst>
              <a:gd name="connsiteX0" fmla="*/ 5841340 w 5841339"/>
              <a:gd name="connsiteY0" fmla="*/ 0 h 5841720"/>
              <a:gd name="connsiteX1" fmla="*/ 3301403 w 5841339"/>
              <a:gd name="connsiteY1" fmla="*/ 0 h 5841720"/>
              <a:gd name="connsiteX2" fmla="*/ 1655826 w 5841339"/>
              <a:gd name="connsiteY2" fmla="*/ 1645666 h 5841720"/>
              <a:gd name="connsiteX3" fmla="*/ 10268 w 5841339"/>
              <a:gd name="connsiteY3" fmla="*/ 0 h 5841720"/>
              <a:gd name="connsiteX4" fmla="*/ 0 w 5841339"/>
              <a:gd name="connsiteY4" fmla="*/ 0 h 5841720"/>
              <a:gd name="connsiteX5" fmla="*/ 0 w 5841339"/>
              <a:gd name="connsiteY5" fmla="*/ 5841721 h 5841720"/>
              <a:gd name="connsiteX6" fmla="*/ 5841340 w 5841339"/>
              <a:gd name="connsiteY6" fmla="*/ 0 h 5841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1339" h="5841720">
                <a:moveTo>
                  <a:pt x="5841340" y="0"/>
                </a:moveTo>
                <a:lnTo>
                  <a:pt x="3301403" y="0"/>
                </a:lnTo>
                <a:lnTo>
                  <a:pt x="1655826" y="1645666"/>
                </a:lnTo>
                <a:lnTo>
                  <a:pt x="10268" y="0"/>
                </a:lnTo>
                <a:lnTo>
                  <a:pt x="0" y="0"/>
                </a:lnTo>
                <a:lnTo>
                  <a:pt x="0" y="5841721"/>
                </a:lnTo>
                <a:lnTo>
                  <a:pt x="5841340" y="0"/>
                </a:lnTo>
                <a:close/>
              </a:path>
            </a:pathLst>
          </a:custGeom>
          <a:solidFill>
            <a:srgbClr val="0085C6">
              <a:alpha val="74902"/>
            </a:srgbClr>
          </a:solidFill>
          <a:ln w="1269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nl-NL"/>
          </a:p>
        </p:txBody>
      </p:sp>
      <p:pic>
        <p:nvPicPr>
          <p:cNvPr id="11" name="ArtworkLogo">
            <a:extLst>
              <a:ext uri="{FF2B5EF4-FFF2-40B4-BE49-F238E27FC236}">
                <a16:creationId xmlns:a16="http://schemas.microsoft.com/office/drawing/2014/main" id="{38D7E1FD-7211-CAFB-5BBB-84396CB6CA38}"/>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275617" y="5109583"/>
            <a:ext cx="2324793" cy="1185262"/>
          </a:xfrm>
          <a:prstGeom prst="rect">
            <a:avLst/>
          </a:prstGeom>
        </p:spPr>
      </p:pic>
      <p:sp>
        <p:nvSpPr>
          <p:cNvPr id="17" name="Tijdelijke aanduiding voor voettekst 16">
            <a:extLst>
              <a:ext uri="{FF2B5EF4-FFF2-40B4-BE49-F238E27FC236}">
                <a16:creationId xmlns:a16="http://schemas.microsoft.com/office/drawing/2014/main" id="{8646DEB4-B83C-06CE-1799-0319DAC6E1F8}"/>
              </a:ext>
            </a:extLst>
          </p:cNvPr>
          <p:cNvSpPr>
            <a:spLocks noGrp="1"/>
          </p:cNvSpPr>
          <p:nvPr>
            <p:ph type="ftr" sz="quarter" idx="23"/>
          </p:nvPr>
        </p:nvSpPr>
        <p:spPr>
          <a:xfrm>
            <a:off x="2411186" y="6858000"/>
            <a:ext cx="8588828" cy="365125"/>
          </a:xfrm>
        </p:spPr>
        <p:txBody>
          <a:bodyPr/>
          <a:lstStyle/>
          <a:p>
            <a:endParaRPr lang="nl-NL"/>
          </a:p>
        </p:txBody>
      </p:sp>
      <p:sp>
        <p:nvSpPr>
          <p:cNvPr id="18" name="Tijdelijke aanduiding voor dianummer 17">
            <a:extLst>
              <a:ext uri="{FF2B5EF4-FFF2-40B4-BE49-F238E27FC236}">
                <a16:creationId xmlns:a16="http://schemas.microsoft.com/office/drawing/2014/main" id="{D343DFAA-0AA6-804A-1BC4-D7EE73A5FFD4}"/>
              </a:ext>
            </a:extLst>
          </p:cNvPr>
          <p:cNvSpPr>
            <a:spLocks noGrp="1"/>
          </p:cNvSpPr>
          <p:nvPr>
            <p:ph type="sldNum" sz="quarter" idx="24"/>
          </p:nvPr>
        </p:nvSpPr>
        <p:spPr>
          <a:xfrm>
            <a:off x="11119757" y="6858000"/>
            <a:ext cx="768135" cy="365125"/>
          </a:xfrm>
        </p:spPr>
        <p:txBody>
          <a:bodyPr/>
          <a:lstStyle/>
          <a:p>
            <a:fld id="{A648B885-FF76-47CB-8BBD-27E7EBF07CA9}" type="slidenum">
              <a:rPr lang="nl-NL" smtClean="0"/>
              <a:pPr/>
              <a:t>‹nr.›</a:t>
            </a:fld>
            <a:endParaRPr lang="nl-NL"/>
          </a:p>
        </p:txBody>
      </p:sp>
      <p:sp>
        <p:nvSpPr>
          <p:cNvPr id="19" name="Titel 1">
            <a:extLst>
              <a:ext uri="{FF2B5EF4-FFF2-40B4-BE49-F238E27FC236}">
                <a16:creationId xmlns:a16="http://schemas.microsoft.com/office/drawing/2014/main" id="{586F5B8F-BAB6-359A-977A-F4B21FD04BBC}"/>
              </a:ext>
            </a:extLst>
          </p:cNvPr>
          <p:cNvSpPr>
            <a:spLocks noGrp="1"/>
          </p:cNvSpPr>
          <p:nvPr>
            <p:ph type="ctrTitle"/>
          </p:nvPr>
        </p:nvSpPr>
        <p:spPr>
          <a:xfrm>
            <a:off x="5877012" y="423332"/>
            <a:ext cx="5976321" cy="2002965"/>
          </a:xfrm>
        </p:spPr>
        <p:txBody>
          <a:bodyPr anchor="b">
            <a:normAutofit/>
          </a:bodyPr>
          <a:lstStyle>
            <a:lvl1pPr algn="l">
              <a:defRPr sz="4800">
                <a:solidFill>
                  <a:schemeClr val="tx2"/>
                </a:solidFill>
                <a:effectLst/>
              </a:defRPr>
            </a:lvl1pPr>
          </a:lstStyle>
          <a:p>
            <a:r>
              <a:rPr lang="nl-NL"/>
              <a:t>Klik om stijl te bewerken</a:t>
            </a:r>
          </a:p>
        </p:txBody>
      </p:sp>
      <p:sp>
        <p:nvSpPr>
          <p:cNvPr id="20" name="Ondertitel 2">
            <a:extLst>
              <a:ext uri="{FF2B5EF4-FFF2-40B4-BE49-F238E27FC236}">
                <a16:creationId xmlns:a16="http://schemas.microsoft.com/office/drawing/2014/main" id="{8ADB84C1-0763-C4DB-A204-EC688351EC3B}"/>
              </a:ext>
            </a:extLst>
          </p:cNvPr>
          <p:cNvSpPr>
            <a:spLocks noGrp="1"/>
          </p:cNvSpPr>
          <p:nvPr>
            <p:ph type="subTitle" idx="1"/>
          </p:nvPr>
        </p:nvSpPr>
        <p:spPr>
          <a:xfrm>
            <a:off x="5877013" y="2518373"/>
            <a:ext cx="4826924" cy="1122074"/>
          </a:xfrm>
        </p:spPr>
        <p:txBody>
          <a:bodyPr/>
          <a:lstStyle>
            <a:lvl1pPr marL="0" indent="0" algn="l">
              <a:buNone/>
              <a:defRPr sz="240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graphicFrame>
        <p:nvGraphicFramePr>
          <p:cNvPr id="21" name="Tabel 20">
            <a:extLst>
              <a:ext uri="{FF2B5EF4-FFF2-40B4-BE49-F238E27FC236}">
                <a16:creationId xmlns:a16="http://schemas.microsoft.com/office/drawing/2014/main" id="{CFD40A2F-D0A7-4CCB-E288-FB61135DB7CF}"/>
              </a:ext>
            </a:extLst>
          </p:cNvPr>
          <p:cNvGraphicFramePr>
            <a:graphicFrameLocks noGrp="1"/>
          </p:cNvGraphicFramePr>
          <p:nvPr userDrawn="1">
            <p:extLst>
              <p:ext uri="{D42A27DB-BD31-4B8C-83A1-F6EECF244321}">
                <p14:modId xmlns:p14="http://schemas.microsoft.com/office/powerpoint/2010/main" val="4543509"/>
              </p:ext>
            </p:extLst>
          </p:nvPr>
        </p:nvGraphicFramePr>
        <p:xfrm>
          <a:off x="5972723" y="3827205"/>
          <a:ext cx="647602" cy="847164"/>
        </p:xfrm>
        <a:graphic>
          <a:graphicData uri="http://schemas.openxmlformats.org/drawingml/2006/table">
            <a:tbl>
              <a:tblPr>
                <a:tableStyleId>{5C22544A-7EE6-4342-B048-85BDC9FD1C3A}</a:tableStyleId>
              </a:tblPr>
              <a:tblGrid>
                <a:gridCol w="647602">
                  <a:extLst>
                    <a:ext uri="{9D8B030D-6E8A-4147-A177-3AD203B41FA5}">
                      <a16:colId xmlns:a16="http://schemas.microsoft.com/office/drawing/2014/main" val="1466305088"/>
                    </a:ext>
                  </a:extLst>
                </a:gridCol>
              </a:tblGrid>
              <a:tr h="282388">
                <a:tc>
                  <a:txBody>
                    <a:bodyPr/>
                    <a:lstStyle/>
                    <a:p>
                      <a:pPr algn="l"/>
                      <a:r>
                        <a:rPr lang="nl-NL" sz="1400" b="1">
                          <a:solidFill>
                            <a:schemeClr val="tx2"/>
                          </a:solidFill>
                          <a:effectLst/>
                          <a:latin typeface="+mj-lt"/>
                          <a:cs typeface="Segoe UI Semibold" panose="020B0702040204020203" pitchFamily="34" charset="0"/>
                        </a:rPr>
                        <a:t>Auteur</a:t>
                      </a:r>
                      <a:endParaRPr lang="nl-NL" sz="1400" b="1">
                        <a:solidFill>
                          <a:schemeClr val="tx2"/>
                        </a:solidFill>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068165"/>
                  </a:ext>
                </a:extLst>
              </a:tr>
              <a:tr h="282388">
                <a:tc>
                  <a:txBody>
                    <a:bodyPr/>
                    <a:lstStyle/>
                    <a:p>
                      <a:pPr algn="l"/>
                      <a:r>
                        <a:rPr lang="nl-NL" sz="1400" b="1">
                          <a:solidFill>
                            <a:schemeClr val="tx2"/>
                          </a:solidFill>
                          <a:effectLst/>
                          <a:latin typeface="+mj-lt"/>
                          <a:cs typeface="Segoe UI Semibold" panose="020B0702040204020203" pitchFamily="34" charset="0"/>
                        </a:rPr>
                        <a:t>Datum</a:t>
                      </a:r>
                      <a:endParaRPr lang="nl-NL" sz="1400" b="1">
                        <a:solidFill>
                          <a:schemeClr val="tx2"/>
                        </a:solidFill>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03549219"/>
                  </a:ext>
                </a:extLst>
              </a:tr>
              <a:tr h="282388">
                <a:tc>
                  <a:txBody>
                    <a:bodyPr/>
                    <a:lstStyle/>
                    <a:p>
                      <a:pPr algn="l"/>
                      <a:r>
                        <a:rPr lang="nl-NL" sz="1400" b="1">
                          <a:solidFill>
                            <a:schemeClr val="tx2"/>
                          </a:solidFill>
                          <a:effectLst/>
                          <a:latin typeface="+mj-lt"/>
                          <a:cs typeface="Segoe UI Semibold" panose="020B0702040204020203" pitchFamily="34" charset="0"/>
                        </a:rPr>
                        <a:t>Status</a:t>
                      </a:r>
                      <a:endParaRPr lang="nl-NL" sz="1400" b="1">
                        <a:solidFill>
                          <a:schemeClr val="tx2"/>
                        </a:solidFill>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70756723"/>
                  </a:ext>
                </a:extLst>
              </a:tr>
            </a:tbl>
          </a:graphicData>
        </a:graphic>
      </p:graphicFrame>
      <p:sp>
        <p:nvSpPr>
          <p:cNvPr id="22" name="Tijdelijke aanduiding voor tekst 6">
            <a:extLst>
              <a:ext uri="{FF2B5EF4-FFF2-40B4-BE49-F238E27FC236}">
                <a16:creationId xmlns:a16="http://schemas.microsoft.com/office/drawing/2014/main" id="{A98703A2-59B0-B71A-8C7B-748F07318C36}"/>
              </a:ext>
            </a:extLst>
          </p:cNvPr>
          <p:cNvSpPr>
            <a:spLocks noGrp="1"/>
          </p:cNvSpPr>
          <p:nvPr>
            <p:ph type="body" sz="quarter" idx="21" hasCustomPrompt="1"/>
          </p:nvPr>
        </p:nvSpPr>
        <p:spPr>
          <a:xfrm>
            <a:off x="6602096" y="3832745"/>
            <a:ext cx="2653506" cy="216000"/>
          </a:xfrm>
        </p:spPr>
        <p:txBody>
          <a:bodyPr anchor="ctr">
            <a:noAutofit/>
          </a:bodyPr>
          <a:lstStyle>
            <a:lvl1pPr marL="0" indent="0">
              <a:buNone/>
              <a:defRPr sz="1400">
                <a:solidFill>
                  <a:schemeClr val="tx2"/>
                </a:solidFill>
                <a:effectLst/>
                <a:latin typeface="+mj-lt"/>
              </a:defRPr>
            </a:lvl1pPr>
          </a:lstStyle>
          <a:p>
            <a:pPr lvl="0"/>
            <a:r>
              <a:rPr lang="nl-NL"/>
              <a:t>[Auteur]</a:t>
            </a:r>
          </a:p>
        </p:txBody>
      </p:sp>
      <p:sp>
        <p:nvSpPr>
          <p:cNvPr id="23" name="Tijdelijke aanduiding voor datum 15">
            <a:extLst>
              <a:ext uri="{FF2B5EF4-FFF2-40B4-BE49-F238E27FC236}">
                <a16:creationId xmlns:a16="http://schemas.microsoft.com/office/drawing/2014/main" id="{FDD0EF63-8153-77B2-C6BB-6D0CD7E89163}"/>
              </a:ext>
            </a:extLst>
          </p:cNvPr>
          <p:cNvSpPr>
            <a:spLocks noGrp="1"/>
          </p:cNvSpPr>
          <p:nvPr>
            <p:ph type="dt" sz="half" idx="22"/>
          </p:nvPr>
        </p:nvSpPr>
        <p:spPr>
          <a:xfrm>
            <a:off x="6602096" y="4105752"/>
            <a:ext cx="2653506" cy="216000"/>
          </a:xfrm>
        </p:spPr>
        <p:txBody>
          <a:bodyPr/>
          <a:lstStyle>
            <a:lvl1pPr>
              <a:defRPr lang="nl-NL" sz="1400" b="0" kern="1200" smtClean="0">
                <a:solidFill>
                  <a:schemeClr val="tx2"/>
                </a:solidFill>
                <a:effectLst/>
                <a:latin typeface="+mj-lt"/>
                <a:ea typeface="+mn-ea"/>
                <a:cs typeface="+mn-cs"/>
              </a:defRPr>
            </a:lvl1pPr>
          </a:lstStyle>
          <a:p>
            <a:fld id="{A2D4CE28-2779-4906-957D-A173F7999FCA}" type="datetime1">
              <a:rPr lang="nl-NL" smtClean="0"/>
              <a:pPr/>
              <a:t>4-11-2025</a:t>
            </a:fld>
            <a:endParaRPr lang="nl-NL"/>
          </a:p>
        </p:txBody>
      </p:sp>
      <p:sp>
        <p:nvSpPr>
          <p:cNvPr id="24" name="Tijdelijke aanduiding voor tekst 6">
            <a:extLst>
              <a:ext uri="{FF2B5EF4-FFF2-40B4-BE49-F238E27FC236}">
                <a16:creationId xmlns:a16="http://schemas.microsoft.com/office/drawing/2014/main" id="{662ED5E9-8B1A-4354-7259-BBB669BB9B92}"/>
              </a:ext>
            </a:extLst>
          </p:cNvPr>
          <p:cNvSpPr>
            <a:spLocks noGrp="1"/>
          </p:cNvSpPr>
          <p:nvPr>
            <p:ph type="body" sz="quarter" idx="25" hasCustomPrompt="1"/>
          </p:nvPr>
        </p:nvSpPr>
        <p:spPr>
          <a:xfrm>
            <a:off x="6602096" y="4408262"/>
            <a:ext cx="2653506" cy="216000"/>
          </a:xfrm>
        </p:spPr>
        <p:txBody>
          <a:bodyPr anchor="ctr">
            <a:noAutofit/>
          </a:bodyPr>
          <a:lstStyle>
            <a:lvl1pPr marL="0" indent="0">
              <a:buNone/>
              <a:defRPr sz="1400">
                <a:solidFill>
                  <a:schemeClr val="tx2"/>
                </a:solidFill>
                <a:effectLst/>
                <a:latin typeface="+mj-lt"/>
              </a:defRPr>
            </a:lvl1pPr>
          </a:lstStyle>
          <a:p>
            <a:pPr lvl="0"/>
            <a:r>
              <a:rPr lang="nl-NL"/>
              <a:t>[Openbaar]</a:t>
            </a:r>
          </a:p>
        </p:txBody>
      </p:sp>
    </p:spTree>
    <p:extLst>
      <p:ext uri="{BB962C8B-B14F-4D97-AF65-F5344CB8AC3E}">
        <p14:creationId xmlns:p14="http://schemas.microsoft.com/office/powerpoint/2010/main" val="2939804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C4A234CF-E505-C018-55A9-3F18862543F8}"/>
              </a:ext>
            </a:extLst>
          </p:cNvPr>
          <p:cNvSpPr>
            <a:spLocks noGrp="1"/>
          </p:cNvSpPr>
          <p:nvPr>
            <p:ph sz="half" idx="1"/>
          </p:nvPr>
        </p:nvSpPr>
        <p:spPr>
          <a:xfrm>
            <a:off x="300038" y="1520825"/>
            <a:ext cx="5651500" cy="4932363"/>
          </a:xfrm>
        </p:spPr>
        <p:txBody>
          <a:bodyPr>
            <a:normAutofit/>
          </a:bodyPr>
          <a:lstStyle>
            <a:lvl1pPr>
              <a:defRPr sz="2400"/>
            </a:lvl1pPr>
            <a:lvl2pPr>
              <a:defRPr sz="2000"/>
            </a:lvl2pPr>
            <a:lvl3pPr>
              <a:defRPr sz="1800"/>
            </a:lvl3pPr>
            <a:lvl4pPr>
              <a:defRPr sz="1600"/>
            </a:lvl4pPr>
            <a:lvl5pPr>
              <a:defRPr sz="16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8F7909C5-632E-90BD-3A91-D79DFB8F6284}"/>
              </a:ext>
            </a:extLst>
          </p:cNvPr>
          <p:cNvSpPr>
            <a:spLocks noGrp="1"/>
          </p:cNvSpPr>
          <p:nvPr>
            <p:ph sz="half" idx="2"/>
          </p:nvPr>
        </p:nvSpPr>
        <p:spPr>
          <a:xfrm>
            <a:off x="6240464" y="1529616"/>
            <a:ext cx="5651500" cy="4932363"/>
          </a:xfrm>
        </p:spPr>
        <p:txBody>
          <a:bodyPr>
            <a:normAutofit/>
          </a:bodyPr>
          <a:lstStyle>
            <a:lvl1pPr>
              <a:defRPr sz="2400"/>
            </a:lvl1pPr>
            <a:lvl2pPr>
              <a:defRPr sz="2000"/>
            </a:lvl2pPr>
            <a:lvl3pPr>
              <a:defRPr sz="1800"/>
            </a:lvl3pPr>
            <a:lvl4pPr>
              <a:defRPr sz="1600"/>
            </a:lvl4pPr>
            <a:lvl5pPr>
              <a:defRPr sz="16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p:txBody>
          <a:bodyPr/>
          <a:lstStyle/>
          <a:p>
            <a:fld id="{E0A2F211-4CA0-46C3-BAC9-237EE5A60786}"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467508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a:xfrm>
            <a:off x="300039" y="1"/>
            <a:ext cx="5651499" cy="1280159"/>
          </a:xfrm>
        </p:spPr>
        <p:txBody>
          <a:bodyPr rIns="108000"/>
          <a:lstStyle/>
          <a:p>
            <a:r>
              <a:rPr lang="nl-NL"/>
              <a:t>Klik om stijl te bewerken</a:t>
            </a:r>
          </a:p>
        </p:txBody>
      </p:sp>
      <p:sp>
        <p:nvSpPr>
          <p:cNvPr id="3" name="Tijdelijke aanduiding voor inhoud 2">
            <a:extLst>
              <a:ext uri="{FF2B5EF4-FFF2-40B4-BE49-F238E27FC236}">
                <a16:creationId xmlns:a16="http://schemas.microsoft.com/office/drawing/2014/main" id="{C4A234CF-E505-C018-55A9-3F18862543F8}"/>
              </a:ext>
            </a:extLst>
          </p:cNvPr>
          <p:cNvSpPr>
            <a:spLocks noGrp="1"/>
          </p:cNvSpPr>
          <p:nvPr>
            <p:ph sz="half" idx="1"/>
          </p:nvPr>
        </p:nvSpPr>
        <p:spPr>
          <a:xfrm>
            <a:off x="300038" y="1520825"/>
            <a:ext cx="5651498" cy="5187706"/>
          </a:xfrm>
        </p:spPr>
        <p:txBody>
          <a:bodyPr rIns="108000">
            <a:normAutofit/>
          </a:bodyPr>
          <a:lstStyle>
            <a:lvl1pPr>
              <a:defRPr sz="2400"/>
            </a:lvl1pPr>
            <a:lvl2pPr>
              <a:defRPr sz="2000"/>
            </a:lvl2pPr>
            <a:lvl3pPr>
              <a:defRPr sz="1800"/>
            </a:lvl3pPr>
            <a:lvl4pPr>
              <a:defRPr sz="1600"/>
            </a:lvl4pPr>
            <a:lvl5pPr>
              <a:defRPr sz="16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a:xfrm>
            <a:off x="320735" y="6953862"/>
            <a:ext cx="1981596" cy="184616"/>
          </a:xfrm>
        </p:spPr>
        <p:txBody>
          <a:bodyPr/>
          <a:lstStyle/>
          <a:p>
            <a:fld id="{E0A2F211-4CA0-46C3-BAC9-237EE5A60786}"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a:xfrm>
            <a:off x="2411187" y="6953862"/>
            <a:ext cx="8588828" cy="184616"/>
          </a:xfrm>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a:xfrm>
            <a:off x="11119758" y="6953862"/>
            <a:ext cx="768135" cy="184616"/>
          </a:xfrm>
        </p:spPr>
        <p:txBody>
          <a:bodyPr/>
          <a:lstStyle/>
          <a:p>
            <a:fld id="{A648B885-FF76-47CB-8BBD-27E7EBF07CA9}" type="slidenum">
              <a:rPr lang="nl-NL" smtClean="0"/>
              <a:t>‹nr.›</a:t>
            </a:fld>
            <a:endParaRPr lang="nl-NL"/>
          </a:p>
        </p:txBody>
      </p:sp>
      <p:sp>
        <p:nvSpPr>
          <p:cNvPr id="9" name="Tijdelijke aanduiding voor afbeelding 8">
            <a:extLst>
              <a:ext uri="{FF2B5EF4-FFF2-40B4-BE49-F238E27FC236}">
                <a16:creationId xmlns:a16="http://schemas.microsoft.com/office/drawing/2014/main" id="{1038B7A9-983C-A565-EC4B-ED55929A29E6}"/>
              </a:ext>
            </a:extLst>
          </p:cNvPr>
          <p:cNvSpPr>
            <a:spLocks noGrp="1"/>
          </p:cNvSpPr>
          <p:nvPr>
            <p:ph type="pic" sz="quarter" idx="13"/>
          </p:nvPr>
        </p:nvSpPr>
        <p:spPr>
          <a:xfrm>
            <a:off x="6096000" y="0"/>
            <a:ext cx="6096000" cy="6858000"/>
          </a:xfrm>
          <a:solidFill>
            <a:schemeClr val="bg1">
              <a:lumMod val="95000"/>
            </a:schemeClr>
          </a:solidFill>
        </p:spPr>
        <p:txBody>
          <a:bodyPr>
            <a:normAutofit/>
          </a:bodyPr>
          <a:lstStyle>
            <a:lvl1pPr marL="0" indent="0" algn="ctr">
              <a:buNone/>
              <a:defRPr sz="2000">
                <a:solidFill>
                  <a:schemeClr val="tx2"/>
                </a:solidFill>
              </a:defRPr>
            </a:lvl1pPr>
          </a:lstStyle>
          <a:p>
            <a:r>
              <a:rPr lang="nl-NL"/>
              <a:t>Klik op het pictogram als u een afbeelding wilt toevoegen</a:t>
            </a:r>
          </a:p>
        </p:txBody>
      </p:sp>
    </p:spTree>
    <p:extLst>
      <p:ext uri="{BB962C8B-B14F-4D97-AF65-F5344CB8AC3E}">
        <p14:creationId xmlns:p14="http://schemas.microsoft.com/office/powerpoint/2010/main" val="42661379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3_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a:xfrm>
            <a:off x="6240464" y="1"/>
            <a:ext cx="5651499" cy="1280159"/>
          </a:xfrm>
        </p:spPr>
        <p:txBody>
          <a:bodyPr lIns="108000"/>
          <a:lstStyle/>
          <a:p>
            <a:r>
              <a:rPr lang="nl-NL"/>
              <a:t>Klik om stijl te bewerken</a:t>
            </a:r>
          </a:p>
        </p:txBody>
      </p:sp>
      <p:sp>
        <p:nvSpPr>
          <p:cNvPr id="3" name="Tijdelijke aanduiding voor inhoud 2">
            <a:extLst>
              <a:ext uri="{FF2B5EF4-FFF2-40B4-BE49-F238E27FC236}">
                <a16:creationId xmlns:a16="http://schemas.microsoft.com/office/drawing/2014/main" id="{C4A234CF-E505-C018-55A9-3F18862543F8}"/>
              </a:ext>
            </a:extLst>
          </p:cNvPr>
          <p:cNvSpPr>
            <a:spLocks noGrp="1"/>
          </p:cNvSpPr>
          <p:nvPr>
            <p:ph sz="half" idx="1"/>
          </p:nvPr>
        </p:nvSpPr>
        <p:spPr>
          <a:xfrm>
            <a:off x="6240463" y="1520825"/>
            <a:ext cx="5651500" cy="4932363"/>
          </a:xfrm>
        </p:spPr>
        <p:txBody>
          <a:bodyPr lIns="108000">
            <a:normAutofit/>
          </a:bodyPr>
          <a:lstStyle>
            <a:lvl1pPr>
              <a:defRPr sz="2400"/>
            </a:lvl1pPr>
            <a:lvl2pPr>
              <a:defRPr sz="2000"/>
            </a:lvl2pPr>
            <a:lvl3pPr>
              <a:defRPr sz="1800"/>
            </a:lvl3pPr>
            <a:lvl4pPr>
              <a:defRPr sz="1600"/>
            </a:lvl4pPr>
            <a:lvl5pPr>
              <a:defRPr sz="16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a:xfrm>
            <a:off x="320735" y="6909900"/>
            <a:ext cx="1981596" cy="184616"/>
          </a:xfrm>
        </p:spPr>
        <p:txBody>
          <a:bodyPr/>
          <a:lstStyle/>
          <a:p>
            <a:fld id="{E0A2F211-4CA0-46C3-BAC9-237EE5A60786}"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a:xfrm>
            <a:off x="2411187" y="6909900"/>
            <a:ext cx="8588828" cy="184616"/>
          </a:xfrm>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p:txBody>
          <a:bodyPr/>
          <a:lstStyle/>
          <a:p>
            <a:fld id="{A648B885-FF76-47CB-8BBD-27E7EBF07CA9}" type="slidenum">
              <a:rPr lang="nl-NL" smtClean="0"/>
              <a:t>‹nr.›</a:t>
            </a:fld>
            <a:endParaRPr lang="nl-NL"/>
          </a:p>
        </p:txBody>
      </p:sp>
      <p:sp>
        <p:nvSpPr>
          <p:cNvPr id="10" name="Tijdelijke aanduiding voor afbeelding 8">
            <a:extLst>
              <a:ext uri="{FF2B5EF4-FFF2-40B4-BE49-F238E27FC236}">
                <a16:creationId xmlns:a16="http://schemas.microsoft.com/office/drawing/2014/main" id="{9FB750C7-4805-0ECC-3FA0-D2C3B8780142}"/>
              </a:ext>
            </a:extLst>
          </p:cNvPr>
          <p:cNvSpPr>
            <a:spLocks noGrp="1"/>
          </p:cNvSpPr>
          <p:nvPr>
            <p:ph type="pic" sz="quarter" idx="13"/>
          </p:nvPr>
        </p:nvSpPr>
        <p:spPr>
          <a:xfrm>
            <a:off x="0" y="0"/>
            <a:ext cx="6096000" cy="6857999"/>
          </a:xfrm>
          <a:solidFill>
            <a:schemeClr val="bg1">
              <a:lumMod val="95000"/>
            </a:schemeClr>
          </a:solidFill>
        </p:spPr>
        <p:txBody>
          <a:bodyPr>
            <a:normAutofit/>
          </a:bodyPr>
          <a:lstStyle>
            <a:lvl1pPr marL="0" indent="0" algn="ctr">
              <a:buNone/>
              <a:defRPr sz="2000">
                <a:solidFill>
                  <a:schemeClr val="tx2"/>
                </a:solidFill>
              </a:defRPr>
            </a:lvl1pPr>
          </a:lstStyle>
          <a:p>
            <a:r>
              <a:rPr lang="nl-NL"/>
              <a:t>Klik op het pictogram als u een afbeelding wilt toevoegen</a:t>
            </a:r>
          </a:p>
        </p:txBody>
      </p:sp>
    </p:spTree>
    <p:extLst>
      <p:ext uri="{BB962C8B-B14F-4D97-AF65-F5344CB8AC3E}">
        <p14:creationId xmlns:p14="http://schemas.microsoft.com/office/powerpoint/2010/main" val="970231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woObj" preserve="1">
  <p:cSld name="Inhoud van twee wi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C4A234CF-E505-C018-55A9-3F18862543F8}"/>
              </a:ext>
            </a:extLst>
          </p:cNvPr>
          <p:cNvSpPr>
            <a:spLocks noGrp="1"/>
          </p:cNvSpPr>
          <p:nvPr>
            <p:ph sz="half" idx="1"/>
          </p:nvPr>
        </p:nvSpPr>
        <p:spPr>
          <a:xfrm>
            <a:off x="300038" y="1520825"/>
            <a:ext cx="5651500" cy="4932363"/>
          </a:xfrm>
        </p:spPr>
        <p:txBody>
          <a:bodyPr>
            <a:normAutofit/>
          </a:bodyPr>
          <a:lstStyle>
            <a:lvl1pPr>
              <a:defRPr sz="2400"/>
            </a:lvl1pPr>
            <a:lvl2pPr>
              <a:defRPr sz="2000"/>
            </a:lvl2pPr>
            <a:lvl3pPr>
              <a:defRPr sz="1800"/>
            </a:lvl3pPr>
            <a:lvl4pPr>
              <a:defRPr sz="1600"/>
            </a:lvl4pPr>
            <a:lvl5pPr>
              <a:defRPr sz="16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8F7909C5-632E-90BD-3A91-D79DFB8F6284}"/>
              </a:ext>
            </a:extLst>
          </p:cNvPr>
          <p:cNvSpPr>
            <a:spLocks noGrp="1"/>
          </p:cNvSpPr>
          <p:nvPr>
            <p:ph sz="half" idx="2"/>
          </p:nvPr>
        </p:nvSpPr>
        <p:spPr>
          <a:xfrm>
            <a:off x="6240464" y="1520824"/>
            <a:ext cx="5651500" cy="4932363"/>
          </a:xfrm>
        </p:spPr>
        <p:txBody>
          <a:bodyPr>
            <a:normAutofit/>
          </a:bodyPr>
          <a:lstStyle>
            <a:lvl1pPr>
              <a:defRPr sz="2400"/>
            </a:lvl1pPr>
            <a:lvl2pPr>
              <a:defRPr sz="2000"/>
            </a:lvl2pPr>
            <a:lvl3pPr>
              <a:defRPr sz="1800"/>
            </a:lvl3pPr>
            <a:lvl4pPr>
              <a:defRPr sz="1600"/>
            </a:lvl4pPr>
            <a:lvl5pPr>
              <a:defRPr sz="16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p:txBody>
          <a:bodyPr/>
          <a:lstStyle/>
          <a:p>
            <a:fld id="{E0A2F211-4CA0-46C3-BAC9-237EE5A60786}"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p:txBody>
          <a:bodyPr/>
          <a:lstStyle/>
          <a:p>
            <a:fld id="{A648B885-FF76-47CB-8BBD-27E7EBF07CA9}" type="slidenum">
              <a:rPr lang="nl-NL" smtClean="0"/>
              <a:t>‹nr.›</a:t>
            </a:fld>
            <a:endParaRPr lang="nl-NL"/>
          </a:p>
        </p:txBody>
      </p:sp>
      <p:sp>
        <p:nvSpPr>
          <p:cNvPr id="8" name="Rechthoek 7">
            <a:extLst>
              <a:ext uri="{FF2B5EF4-FFF2-40B4-BE49-F238E27FC236}">
                <a16:creationId xmlns:a16="http://schemas.microsoft.com/office/drawing/2014/main" id="{AA4B9750-6228-FC32-2ECA-1DB369F716F0}"/>
              </a:ext>
            </a:extLst>
          </p:cNvPr>
          <p:cNvSpPr/>
          <p:nvPr userDrawn="1"/>
        </p:nvSpPr>
        <p:spPr>
          <a:xfrm>
            <a:off x="-1" y="0"/>
            <a:ext cx="180000" cy="68700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9" name="ArtworkLogo">
            <a:extLst>
              <a:ext uri="{FF2B5EF4-FFF2-40B4-BE49-F238E27FC236}">
                <a16:creationId xmlns:a16="http://schemas.microsoft.com/office/drawing/2014/main" id="{99569BF7-1D6F-9277-D1CE-2CCC6A1FEED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83929" y="303802"/>
            <a:ext cx="1629294" cy="830672"/>
          </a:xfrm>
          <a:prstGeom prst="rect">
            <a:avLst/>
          </a:prstGeom>
        </p:spPr>
      </p:pic>
    </p:spTree>
    <p:extLst>
      <p:ext uri="{BB962C8B-B14F-4D97-AF65-F5344CB8AC3E}">
        <p14:creationId xmlns:p14="http://schemas.microsoft.com/office/powerpoint/2010/main" val="6975127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7_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a:xfrm>
            <a:off x="300039" y="1"/>
            <a:ext cx="5651499" cy="1280159"/>
          </a:xfrm>
        </p:spPr>
        <p:txBody>
          <a:bodyPr rIns="108000"/>
          <a:lstStyle/>
          <a:p>
            <a:r>
              <a:rPr lang="nl-NL"/>
              <a:t>Klik om stijl te bewerken</a:t>
            </a:r>
          </a:p>
        </p:txBody>
      </p:sp>
      <p:sp>
        <p:nvSpPr>
          <p:cNvPr id="3" name="Tijdelijke aanduiding voor inhoud 2">
            <a:extLst>
              <a:ext uri="{FF2B5EF4-FFF2-40B4-BE49-F238E27FC236}">
                <a16:creationId xmlns:a16="http://schemas.microsoft.com/office/drawing/2014/main" id="{C4A234CF-E505-C018-55A9-3F18862543F8}"/>
              </a:ext>
            </a:extLst>
          </p:cNvPr>
          <p:cNvSpPr>
            <a:spLocks noGrp="1"/>
          </p:cNvSpPr>
          <p:nvPr>
            <p:ph sz="half" idx="1"/>
          </p:nvPr>
        </p:nvSpPr>
        <p:spPr>
          <a:xfrm>
            <a:off x="300038" y="1520824"/>
            <a:ext cx="5651498" cy="5152537"/>
          </a:xfrm>
        </p:spPr>
        <p:txBody>
          <a:bodyPr rIns="108000">
            <a:normAutofit/>
          </a:bodyPr>
          <a:lstStyle>
            <a:lvl1pPr>
              <a:defRPr sz="2400"/>
            </a:lvl1pPr>
            <a:lvl2pPr>
              <a:defRPr sz="2000"/>
            </a:lvl2pPr>
            <a:lvl3pPr>
              <a:defRPr sz="1800"/>
            </a:lvl3pPr>
            <a:lvl4pPr>
              <a:defRPr sz="1600"/>
            </a:lvl4pPr>
            <a:lvl5pPr>
              <a:defRPr sz="16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a:xfrm>
            <a:off x="320735" y="6971445"/>
            <a:ext cx="1981596" cy="184616"/>
          </a:xfrm>
        </p:spPr>
        <p:txBody>
          <a:bodyPr/>
          <a:lstStyle/>
          <a:p>
            <a:fld id="{E0A2F211-4CA0-46C3-BAC9-237EE5A60786}"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a:xfrm>
            <a:off x="2411187" y="6971445"/>
            <a:ext cx="8588828" cy="184616"/>
          </a:xfrm>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a:xfrm>
            <a:off x="11119758" y="6971445"/>
            <a:ext cx="768135" cy="184616"/>
          </a:xfrm>
        </p:spPr>
        <p:txBody>
          <a:bodyPr/>
          <a:lstStyle/>
          <a:p>
            <a:fld id="{A648B885-FF76-47CB-8BBD-27E7EBF07CA9}" type="slidenum">
              <a:rPr lang="nl-NL" smtClean="0"/>
              <a:t>‹nr.›</a:t>
            </a:fld>
            <a:endParaRPr lang="nl-NL"/>
          </a:p>
        </p:txBody>
      </p:sp>
      <p:sp>
        <p:nvSpPr>
          <p:cNvPr id="9" name="Tijdelijke aanduiding voor afbeelding 8">
            <a:extLst>
              <a:ext uri="{FF2B5EF4-FFF2-40B4-BE49-F238E27FC236}">
                <a16:creationId xmlns:a16="http://schemas.microsoft.com/office/drawing/2014/main" id="{1038B7A9-983C-A565-EC4B-ED55929A29E6}"/>
              </a:ext>
            </a:extLst>
          </p:cNvPr>
          <p:cNvSpPr>
            <a:spLocks noGrp="1"/>
          </p:cNvSpPr>
          <p:nvPr>
            <p:ph type="pic" sz="quarter" idx="13"/>
          </p:nvPr>
        </p:nvSpPr>
        <p:spPr>
          <a:xfrm>
            <a:off x="6096000" y="0"/>
            <a:ext cx="6096000" cy="6858000"/>
          </a:xfrm>
          <a:solidFill>
            <a:schemeClr val="bg1">
              <a:lumMod val="95000"/>
            </a:schemeClr>
          </a:solidFill>
        </p:spPr>
        <p:txBody>
          <a:bodyPr>
            <a:normAutofit/>
          </a:bodyPr>
          <a:lstStyle>
            <a:lvl1pPr marL="0" indent="0" algn="ctr">
              <a:buNone/>
              <a:defRPr sz="2000">
                <a:solidFill>
                  <a:schemeClr val="tx2"/>
                </a:solidFill>
              </a:defRPr>
            </a:lvl1pPr>
          </a:lstStyle>
          <a:p>
            <a:r>
              <a:rPr lang="nl-NL"/>
              <a:t>Klik op het pictogram als u een afbeelding wilt toevoegen</a:t>
            </a:r>
          </a:p>
        </p:txBody>
      </p:sp>
      <p:sp>
        <p:nvSpPr>
          <p:cNvPr id="8" name="Rechthoek 7">
            <a:extLst>
              <a:ext uri="{FF2B5EF4-FFF2-40B4-BE49-F238E27FC236}">
                <a16:creationId xmlns:a16="http://schemas.microsoft.com/office/drawing/2014/main" id="{01697A7E-ACCE-5011-540F-ABCB2C8EB371}"/>
              </a:ext>
            </a:extLst>
          </p:cNvPr>
          <p:cNvSpPr/>
          <p:nvPr userDrawn="1"/>
        </p:nvSpPr>
        <p:spPr>
          <a:xfrm>
            <a:off x="-1" y="0"/>
            <a:ext cx="180000" cy="68700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5409386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8_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a:xfrm>
            <a:off x="6240464" y="1"/>
            <a:ext cx="5651499" cy="1280159"/>
          </a:xfrm>
        </p:spPr>
        <p:txBody>
          <a:bodyPr lIns="108000"/>
          <a:lstStyle/>
          <a:p>
            <a:r>
              <a:rPr lang="nl-NL"/>
              <a:t>Klik om stijl te bewerken</a:t>
            </a:r>
          </a:p>
        </p:txBody>
      </p:sp>
      <p:sp>
        <p:nvSpPr>
          <p:cNvPr id="3" name="Tijdelijke aanduiding voor inhoud 2">
            <a:extLst>
              <a:ext uri="{FF2B5EF4-FFF2-40B4-BE49-F238E27FC236}">
                <a16:creationId xmlns:a16="http://schemas.microsoft.com/office/drawing/2014/main" id="{C4A234CF-E505-C018-55A9-3F18862543F8}"/>
              </a:ext>
            </a:extLst>
          </p:cNvPr>
          <p:cNvSpPr>
            <a:spLocks noGrp="1"/>
          </p:cNvSpPr>
          <p:nvPr>
            <p:ph sz="half" idx="1"/>
          </p:nvPr>
        </p:nvSpPr>
        <p:spPr>
          <a:xfrm>
            <a:off x="6240463" y="1520825"/>
            <a:ext cx="5651500" cy="4932363"/>
          </a:xfrm>
        </p:spPr>
        <p:txBody>
          <a:bodyPr lIns="108000">
            <a:normAutofit/>
          </a:bodyPr>
          <a:lstStyle>
            <a:lvl1pPr>
              <a:defRPr sz="2400"/>
            </a:lvl1pPr>
            <a:lvl2pPr>
              <a:defRPr sz="2000"/>
            </a:lvl2pPr>
            <a:lvl3pPr>
              <a:defRPr sz="1800"/>
            </a:lvl3pPr>
            <a:lvl4pPr>
              <a:defRPr sz="1600"/>
            </a:lvl4pPr>
            <a:lvl5pPr>
              <a:defRPr sz="16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a:xfrm>
            <a:off x="320735" y="6971456"/>
            <a:ext cx="1981596" cy="184616"/>
          </a:xfrm>
        </p:spPr>
        <p:txBody>
          <a:bodyPr/>
          <a:lstStyle/>
          <a:p>
            <a:fld id="{E0A2F211-4CA0-46C3-BAC9-237EE5A60786}"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a:xfrm>
            <a:off x="2411187" y="6971456"/>
            <a:ext cx="8588828" cy="184616"/>
          </a:xfrm>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p:txBody>
          <a:bodyPr/>
          <a:lstStyle/>
          <a:p>
            <a:fld id="{A648B885-FF76-47CB-8BBD-27E7EBF07CA9}" type="slidenum">
              <a:rPr lang="nl-NL" smtClean="0"/>
              <a:t>‹nr.›</a:t>
            </a:fld>
            <a:endParaRPr lang="nl-NL"/>
          </a:p>
        </p:txBody>
      </p:sp>
      <p:sp>
        <p:nvSpPr>
          <p:cNvPr id="10" name="Tijdelijke aanduiding voor afbeelding 8">
            <a:extLst>
              <a:ext uri="{FF2B5EF4-FFF2-40B4-BE49-F238E27FC236}">
                <a16:creationId xmlns:a16="http://schemas.microsoft.com/office/drawing/2014/main" id="{9FB750C7-4805-0ECC-3FA0-D2C3B8780142}"/>
              </a:ext>
            </a:extLst>
          </p:cNvPr>
          <p:cNvSpPr>
            <a:spLocks noGrp="1"/>
          </p:cNvSpPr>
          <p:nvPr>
            <p:ph type="pic" sz="quarter" idx="13"/>
          </p:nvPr>
        </p:nvSpPr>
        <p:spPr>
          <a:xfrm>
            <a:off x="0" y="0"/>
            <a:ext cx="6096000" cy="6858000"/>
          </a:xfrm>
          <a:solidFill>
            <a:schemeClr val="bg1">
              <a:lumMod val="95000"/>
            </a:schemeClr>
          </a:solidFill>
        </p:spPr>
        <p:txBody>
          <a:bodyPr>
            <a:normAutofit/>
          </a:bodyPr>
          <a:lstStyle>
            <a:lvl1pPr marL="0" indent="0" algn="ctr">
              <a:buNone/>
              <a:defRPr sz="2000">
                <a:solidFill>
                  <a:schemeClr val="tx2"/>
                </a:solidFill>
              </a:defRPr>
            </a:lvl1pPr>
          </a:lstStyle>
          <a:p>
            <a:r>
              <a:rPr lang="nl-NL"/>
              <a:t>Klik op het pictogram als u een afbeelding wilt toevoegen</a:t>
            </a:r>
          </a:p>
        </p:txBody>
      </p:sp>
    </p:spTree>
    <p:extLst>
      <p:ext uri="{BB962C8B-B14F-4D97-AF65-F5344CB8AC3E}">
        <p14:creationId xmlns:p14="http://schemas.microsoft.com/office/powerpoint/2010/main" val="24240004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4_Inhoud van twee">
    <p:bg>
      <p:bgPr>
        <a:solidFill>
          <a:schemeClr val="accent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1038B7A9-983C-A565-EC4B-ED55929A29E6}"/>
              </a:ext>
            </a:extLst>
          </p:cNvPr>
          <p:cNvSpPr>
            <a:spLocks noGrp="1"/>
          </p:cNvSpPr>
          <p:nvPr>
            <p:ph type="pic" sz="quarter" idx="13"/>
          </p:nvPr>
        </p:nvSpPr>
        <p:spPr>
          <a:xfrm>
            <a:off x="6096000" y="0"/>
            <a:ext cx="6096000" cy="6858000"/>
          </a:xfrm>
          <a:solidFill>
            <a:schemeClr val="bg1">
              <a:lumMod val="95000"/>
            </a:schemeClr>
          </a:solidFill>
        </p:spPr>
        <p:txBody>
          <a:bodyPr>
            <a:normAutofit/>
          </a:bodyPr>
          <a:lstStyle>
            <a:lvl1pPr marL="0" indent="0" algn="ctr">
              <a:buNone/>
              <a:defRPr sz="2000">
                <a:solidFill>
                  <a:schemeClr val="tx2"/>
                </a:solidFill>
              </a:defRPr>
            </a:lvl1pPr>
          </a:lstStyle>
          <a:p>
            <a:r>
              <a:rPr lang="nl-NL"/>
              <a:t>Klik op het pictogram als u een afbeelding wilt toevoegen</a:t>
            </a:r>
          </a:p>
        </p:txBody>
      </p:sp>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a:xfrm>
            <a:off x="300039" y="1"/>
            <a:ext cx="5651499" cy="1280159"/>
          </a:xfrm>
        </p:spPr>
        <p:txBody>
          <a:bodyPr/>
          <a:lstStyle>
            <a:lvl1pPr>
              <a:defRPr sz="3600">
                <a:solidFill>
                  <a:schemeClr val="bg1"/>
                </a:solidFill>
              </a:defRPr>
            </a:lvl1pPr>
          </a:lstStyle>
          <a:p>
            <a:r>
              <a:rPr lang="nl-NL"/>
              <a:t>Klik om stijl te bewerken</a:t>
            </a:r>
          </a:p>
        </p:txBody>
      </p:sp>
      <p:sp>
        <p:nvSpPr>
          <p:cNvPr id="3" name="Tijdelijke aanduiding voor inhoud 2">
            <a:extLst>
              <a:ext uri="{FF2B5EF4-FFF2-40B4-BE49-F238E27FC236}">
                <a16:creationId xmlns:a16="http://schemas.microsoft.com/office/drawing/2014/main" id="{C4A234CF-E505-C018-55A9-3F18862543F8}"/>
              </a:ext>
            </a:extLst>
          </p:cNvPr>
          <p:cNvSpPr>
            <a:spLocks noGrp="1"/>
          </p:cNvSpPr>
          <p:nvPr>
            <p:ph sz="half" idx="1"/>
          </p:nvPr>
        </p:nvSpPr>
        <p:spPr>
          <a:xfrm>
            <a:off x="300038" y="1520825"/>
            <a:ext cx="5651498" cy="4571999"/>
          </a:xfrm>
        </p:spPr>
        <p:txBody>
          <a:bodyPr>
            <a:normAutofit/>
          </a:bodyPr>
          <a:lstStyle>
            <a:lvl1pPr marL="0" indent="0">
              <a:buNone/>
              <a:defRPr sz="2000">
                <a:solidFill>
                  <a:schemeClr val="bg1"/>
                </a:solidFill>
              </a:defRPr>
            </a:lvl1pPr>
            <a:lvl2pPr marL="457200" indent="0">
              <a:buNone/>
              <a:defRPr sz="1800">
                <a:solidFill>
                  <a:schemeClr val="bg1"/>
                </a:solidFill>
              </a:defRPr>
            </a:lvl2pPr>
            <a:lvl3pPr marL="914400" indent="0">
              <a:buNone/>
              <a:defRPr sz="16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a:xfrm>
            <a:off x="320735" y="6918696"/>
            <a:ext cx="1981596" cy="184616"/>
          </a:xfrm>
        </p:spPr>
        <p:txBody>
          <a:bodyPr/>
          <a:lstStyle/>
          <a:p>
            <a:fld id="{E0A2F211-4CA0-46C3-BAC9-237EE5A60786}"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a:xfrm>
            <a:off x="2411187" y="6918696"/>
            <a:ext cx="8588828" cy="184616"/>
          </a:xfrm>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a:xfrm>
            <a:off x="11119758" y="6918696"/>
            <a:ext cx="768135" cy="184616"/>
          </a:xfrm>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1831183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Inhoud van twee">
    <p:bg>
      <p:bgPr>
        <a:solidFill>
          <a:schemeClr val="accent2"/>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1038B7A9-983C-A565-EC4B-ED55929A29E6}"/>
              </a:ext>
            </a:extLst>
          </p:cNvPr>
          <p:cNvSpPr>
            <a:spLocks noGrp="1"/>
          </p:cNvSpPr>
          <p:nvPr>
            <p:ph type="pic" sz="quarter" idx="13"/>
          </p:nvPr>
        </p:nvSpPr>
        <p:spPr>
          <a:xfrm>
            <a:off x="6096000" y="0"/>
            <a:ext cx="6096000" cy="6858000"/>
          </a:xfrm>
          <a:solidFill>
            <a:schemeClr val="bg1">
              <a:lumMod val="95000"/>
            </a:schemeClr>
          </a:solidFill>
        </p:spPr>
        <p:txBody>
          <a:bodyPr>
            <a:normAutofit/>
          </a:bodyPr>
          <a:lstStyle>
            <a:lvl1pPr marL="0" indent="0" algn="ctr">
              <a:buNone/>
              <a:defRPr sz="2000">
                <a:solidFill>
                  <a:schemeClr val="tx2"/>
                </a:solidFill>
              </a:defRPr>
            </a:lvl1pPr>
          </a:lstStyle>
          <a:p>
            <a:r>
              <a:rPr lang="nl-NL"/>
              <a:t>Klik op het pictogram als u een afbeelding wilt toevoegen</a:t>
            </a:r>
          </a:p>
        </p:txBody>
      </p:sp>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a:xfrm>
            <a:off x="300039" y="1"/>
            <a:ext cx="5651499" cy="1280159"/>
          </a:xfrm>
        </p:spPr>
        <p:txBody>
          <a:bodyPr/>
          <a:lstStyle>
            <a:lvl1pPr>
              <a:defRPr sz="3600">
                <a:solidFill>
                  <a:schemeClr val="bg1"/>
                </a:solidFill>
              </a:defRPr>
            </a:lvl1pPr>
          </a:lstStyle>
          <a:p>
            <a:r>
              <a:rPr lang="nl-NL"/>
              <a:t>Klik om stijl te bewerken</a:t>
            </a:r>
          </a:p>
        </p:txBody>
      </p:sp>
      <p:sp>
        <p:nvSpPr>
          <p:cNvPr id="3" name="Tijdelijke aanduiding voor inhoud 2">
            <a:extLst>
              <a:ext uri="{FF2B5EF4-FFF2-40B4-BE49-F238E27FC236}">
                <a16:creationId xmlns:a16="http://schemas.microsoft.com/office/drawing/2014/main" id="{C4A234CF-E505-C018-55A9-3F18862543F8}"/>
              </a:ext>
            </a:extLst>
          </p:cNvPr>
          <p:cNvSpPr>
            <a:spLocks noGrp="1"/>
          </p:cNvSpPr>
          <p:nvPr>
            <p:ph sz="half" idx="1"/>
          </p:nvPr>
        </p:nvSpPr>
        <p:spPr>
          <a:xfrm>
            <a:off x="300038" y="1520825"/>
            <a:ext cx="5651498" cy="4571999"/>
          </a:xfrm>
        </p:spPr>
        <p:txBody>
          <a:bodyPr>
            <a:normAutofit/>
          </a:bodyPr>
          <a:lstStyle>
            <a:lvl1pPr marL="0" indent="0">
              <a:buNone/>
              <a:defRPr sz="2000">
                <a:solidFill>
                  <a:schemeClr val="bg1"/>
                </a:solidFill>
              </a:defRPr>
            </a:lvl1pPr>
            <a:lvl2pPr marL="457200" indent="0">
              <a:buNone/>
              <a:defRPr sz="1800">
                <a:solidFill>
                  <a:schemeClr val="bg1"/>
                </a:solidFill>
              </a:defRPr>
            </a:lvl2pPr>
            <a:lvl3pPr marL="914400" indent="0">
              <a:buNone/>
              <a:defRPr sz="16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a:xfrm>
            <a:off x="320735" y="6909900"/>
            <a:ext cx="1981596" cy="184616"/>
          </a:xfrm>
        </p:spPr>
        <p:txBody>
          <a:bodyPr/>
          <a:lstStyle/>
          <a:p>
            <a:fld id="{E0A2F211-4CA0-46C3-BAC9-237EE5A60786}"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a:xfrm>
            <a:off x="2411187" y="6909900"/>
            <a:ext cx="8588828" cy="184616"/>
          </a:xfrm>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a:xfrm>
            <a:off x="11119758" y="6909900"/>
            <a:ext cx="768135" cy="184616"/>
          </a:xfrm>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1485846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6_Inhoud van twee">
    <p:bg>
      <p:bgPr>
        <a:solidFill>
          <a:schemeClr val="accent3"/>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1038B7A9-983C-A565-EC4B-ED55929A29E6}"/>
              </a:ext>
            </a:extLst>
          </p:cNvPr>
          <p:cNvSpPr>
            <a:spLocks noGrp="1"/>
          </p:cNvSpPr>
          <p:nvPr>
            <p:ph type="pic" sz="quarter" idx="13"/>
          </p:nvPr>
        </p:nvSpPr>
        <p:spPr>
          <a:xfrm>
            <a:off x="6096000" y="0"/>
            <a:ext cx="6096000" cy="6858000"/>
          </a:xfrm>
          <a:solidFill>
            <a:schemeClr val="bg1">
              <a:lumMod val="95000"/>
            </a:schemeClr>
          </a:solidFill>
        </p:spPr>
        <p:txBody>
          <a:bodyPr>
            <a:normAutofit/>
          </a:bodyPr>
          <a:lstStyle>
            <a:lvl1pPr marL="0" indent="0" algn="ctr">
              <a:buNone/>
              <a:defRPr sz="2000">
                <a:solidFill>
                  <a:schemeClr val="tx2"/>
                </a:solidFill>
              </a:defRPr>
            </a:lvl1pPr>
          </a:lstStyle>
          <a:p>
            <a:r>
              <a:rPr lang="nl-NL"/>
              <a:t>Klik op het pictogram als u een afbeelding wilt toevoegen</a:t>
            </a:r>
          </a:p>
        </p:txBody>
      </p:sp>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a:xfrm>
            <a:off x="300039" y="1"/>
            <a:ext cx="5651499" cy="1280159"/>
          </a:xfrm>
        </p:spPr>
        <p:txBody>
          <a:bodyPr/>
          <a:lstStyle>
            <a:lvl1pPr>
              <a:defRPr sz="3600">
                <a:solidFill>
                  <a:schemeClr val="bg1"/>
                </a:solidFill>
              </a:defRPr>
            </a:lvl1pPr>
          </a:lstStyle>
          <a:p>
            <a:r>
              <a:rPr lang="nl-NL"/>
              <a:t>Klik om stijl te bewerken</a:t>
            </a:r>
          </a:p>
        </p:txBody>
      </p:sp>
      <p:sp>
        <p:nvSpPr>
          <p:cNvPr id="3" name="Tijdelijke aanduiding voor inhoud 2">
            <a:extLst>
              <a:ext uri="{FF2B5EF4-FFF2-40B4-BE49-F238E27FC236}">
                <a16:creationId xmlns:a16="http://schemas.microsoft.com/office/drawing/2014/main" id="{C4A234CF-E505-C018-55A9-3F18862543F8}"/>
              </a:ext>
            </a:extLst>
          </p:cNvPr>
          <p:cNvSpPr>
            <a:spLocks noGrp="1"/>
          </p:cNvSpPr>
          <p:nvPr>
            <p:ph sz="half" idx="1"/>
          </p:nvPr>
        </p:nvSpPr>
        <p:spPr>
          <a:xfrm>
            <a:off x="300038" y="1520825"/>
            <a:ext cx="5651498" cy="4571999"/>
          </a:xfrm>
        </p:spPr>
        <p:txBody>
          <a:bodyPr>
            <a:normAutofit/>
          </a:bodyPr>
          <a:lstStyle>
            <a:lvl1pPr marL="0" indent="0">
              <a:buNone/>
              <a:defRPr sz="2000">
                <a:solidFill>
                  <a:schemeClr val="bg1"/>
                </a:solidFill>
              </a:defRPr>
            </a:lvl1pPr>
            <a:lvl2pPr marL="457200" indent="0">
              <a:buNone/>
              <a:defRPr sz="1800">
                <a:solidFill>
                  <a:schemeClr val="bg1"/>
                </a:solidFill>
              </a:defRPr>
            </a:lvl2pPr>
            <a:lvl3pPr marL="914400" indent="0">
              <a:buNone/>
              <a:defRPr sz="16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a:xfrm>
            <a:off x="320735" y="6892315"/>
            <a:ext cx="1981596" cy="184616"/>
          </a:xfrm>
        </p:spPr>
        <p:txBody>
          <a:bodyPr/>
          <a:lstStyle/>
          <a:p>
            <a:fld id="{E0A2F211-4CA0-46C3-BAC9-237EE5A60786}"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a:xfrm>
            <a:off x="2411187" y="6892315"/>
            <a:ext cx="8588828" cy="184616"/>
          </a:xfrm>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a:xfrm>
            <a:off x="11119758" y="6892315"/>
            <a:ext cx="768135" cy="184616"/>
          </a:xfrm>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16269983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a met thema'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6C8B7F-8EAE-DFFE-3C9F-C75106A36E49}"/>
              </a:ext>
            </a:extLst>
          </p:cNvPr>
          <p:cNvSpPr>
            <a:spLocks noGrp="1"/>
          </p:cNvSpPr>
          <p:nvPr>
            <p:ph type="title"/>
          </p:nvPr>
        </p:nvSpPr>
        <p:spPr/>
        <p:txBody>
          <a:bodyPr/>
          <a:lstStyle/>
          <a:p>
            <a:r>
              <a:rPr lang="nl-NL"/>
              <a:t>Klik om stijl te bewerken</a:t>
            </a:r>
          </a:p>
        </p:txBody>
      </p:sp>
      <p:sp>
        <p:nvSpPr>
          <p:cNvPr id="5" name="Tijdelijke aanduiding voor datum 4">
            <a:extLst>
              <a:ext uri="{FF2B5EF4-FFF2-40B4-BE49-F238E27FC236}">
                <a16:creationId xmlns:a16="http://schemas.microsoft.com/office/drawing/2014/main" id="{24BEC6D9-4EE8-76E6-0339-AB3A98617EA1}"/>
              </a:ext>
            </a:extLst>
          </p:cNvPr>
          <p:cNvSpPr>
            <a:spLocks noGrp="1"/>
          </p:cNvSpPr>
          <p:nvPr>
            <p:ph type="dt" sz="half" idx="10"/>
          </p:nvPr>
        </p:nvSpPr>
        <p:spPr/>
        <p:txBody>
          <a:bodyPr/>
          <a:lstStyle/>
          <a:p>
            <a:fld id="{A505C2FD-3A9E-4FB6-9665-708E4478422C}" type="datetime1">
              <a:rPr lang="nl-NL" smtClean="0"/>
              <a:t>4-11-2025</a:t>
            </a:fld>
            <a:endParaRPr lang="nl-NL"/>
          </a:p>
        </p:txBody>
      </p:sp>
      <p:sp>
        <p:nvSpPr>
          <p:cNvPr id="6" name="Tijdelijke aanduiding voor voettekst 5">
            <a:extLst>
              <a:ext uri="{FF2B5EF4-FFF2-40B4-BE49-F238E27FC236}">
                <a16:creationId xmlns:a16="http://schemas.microsoft.com/office/drawing/2014/main" id="{A1FB164C-CDA8-CCEC-0F77-77468940A154}"/>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FBFC3D39-BA73-DF9B-C19E-88D5E815830C}"/>
              </a:ext>
            </a:extLst>
          </p:cNvPr>
          <p:cNvSpPr>
            <a:spLocks noGrp="1"/>
          </p:cNvSpPr>
          <p:nvPr>
            <p:ph type="sldNum" sz="quarter" idx="12"/>
          </p:nvPr>
        </p:nvSpPr>
        <p:spPr/>
        <p:txBody>
          <a:bodyPr/>
          <a:lstStyle/>
          <a:p>
            <a:fld id="{A648B885-FF76-47CB-8BBD-27E7EBF07CA9}" type="slidenum">
              <a:rPr lang="nl-NL" smtClean="0"/>
              <a:t>‹nr.›</a:t>
            </a:fld>
            <a:endParaRPr lang="nl-NL"/>
          </a:p>
        </p:txBody>
      </p:sp>
      <p:sp>
        <p:nvSpPr>
          <p:cNvPr id="11" name="Tijdelijke aanduiding voor tekst 8">
            <a:extLst>
              <a:ext uri="{FF2B5EF4-FFF2-40B4-BE49-F238E27FC236}">
                <a16:creationId xmlns:a16="http://schemas.microsoft.com/office/drawing/2014/main" id="{092EB4F2-6BF4-2A49-29B5-4F85BDB33D16}"/>
              </a:ext>
            </a:extLst>
          </p:cNvPr>
          <p:cNvSpPr>
            <a:spLocks noGrp="1"/>
          </p:cNvSpPr>
          <p:nvPr>
            <p:ph type="body" sz="quarter" idx="13" hasCustomPrompt="1"/>
          </p:nvPr>
        </p:nvSpPr>
        <p:spPr>
          <a:xfrm>
            <a:off x="300037" y="3606827"/>
            <a:ext cx="3412305" cy="308785"/>
          </a:xfrm>
        </p:spPr>
        <p:txBody>
          <a:bodyPr lIns="0" rIns="0" anchor="ctr">
            <a:noAutofit/>
          </a:bodyPr>
          <a:lstStyle>
            <a:lvl1pPr marL="0" indent="0">
              <a:buNone/>
              <a:defRPr sz="1800" b="1">
                <a:solidFill>
                  <a:schemeClr val="tx2"/>
                </a:solidFill>
              </a:defRPr>
            </a:lvl1pPr>
            <a:lvl2pPr marL="457200" indent="0">
              <a:buNone/>
              <a:defRPr/>
            </a:lvl2pPr>
            <a:lvl3pPr marL="914400" indent="0">
              <a:buNone/>
              <a:defRPr/>
            </a:lvl3pPr>
            <a:lvl4pPr marL="1371600" indent="0">
              <a:buNone/>
              <a:defRPr/>
            </a:lvl4pPr>
            <a:lvl5pPr marL="1828800" indent="0">
              <a:buNone/>
              <a:defRPr/>
            </a:lvl5pPr>
          </a:lstStyle>
          <a:p>
            <a:pPr lvl="0"/>
            <a:r>
              <a:rPr lang="nl-NL"/>
              <a:t>Titel</a:t>
            </a:r>
          </a:p>
        </p:txBody>
      </p:sp>
      <p:sp>
        <p:nvSpPr>
          <p:cNvPr id="14" name="Tijdelijke aanduiding voor tekst 15">
            <a:extLst>
              <a:ext uri="{FF2B5EF4-FFF2-40B4-BE49-F238E27FC236}">
                <a16:creationId xmlns:a16="http://schemas.microsoft.com/office/drawing/2014/main" id="{5037B0F5-CB2A-FC8C-6198-5AD67C9D7830}"/>
              </a:ext>
            </a:extLst>
          </p:cNvPr>
          <p:cNvSpPr>
            <a:spLocks noGrp="1"/>
          </p:cNvSpPr>
          <p:nvPr>
            <p:ph type="body" sz="quarter" idx="16"/>
          </p:nvPr>
        </p:nvSpPr>
        <p:spPr>
          <a:xfrm>
            <a:off x="320195" y="4112209"/>
            <a:ext cx="3391381" cy="2340979"/>
          </a:xfrm>
        </p:spPr>
        <p:txBody>
          <a:bodyPr lIns="0">
            <a:normAutofit/>
          </a:bodyPr>
          <a:lstStyle>
            <a:lvl1pPr marL="0" indent="0">
              <a:lnSpc>
                <a:spcPct val="95000"/>
              </a:lnSpc>
              <a:buNone/>
              <a:defRPr sz="1400">
                <a:solidFill>
                  <a:schemeClr val="tx2"/>
                </a:solidFill>
              </a:defRPr>
            </a:lvl1pPr>
            <a:lvl2pPr marL="457200" indent="0">
              <a:lnSpc>
                <a:spcPct val="95000"/>
              </a:lnSpc>
              <a:buNone/>
              <a:defRPr sz="1200">
                <a:solidFill>
                  <a:schemeClr val="tx2"/>
                </a:solidFill>
              </a:defRPr>
            </a:lvl2pPr>
            <a:lvl3pPr marL="914400" indent="0">
              <a:lnSpc>
                <a:spcPct val="95000"/>
              </a:lnSpc>
              <a:buNone/>
              <a:defRPr sz="1100">
                <a:solidFill>
                  <a:schemeClr val="tx2"/>
                </a:solidFill>
              </a:defRPr>
            </a:lvl3pPr>
            <a:lvl4pPr marL="1371600" indent="0">
              <a:lnSpc>
                <a:spcPct val="95000"/>
              </a:lnSpc>
              <a:buNone/>
              <a:defRPr sz="1050">
                <a:solidFill>
                  <a:schemeClr val="tx2"/>
                </a:solidFill>
              </a:defRPr>
            </a:lvl4pPr>
            <a:lvl5pPr marL="1828800" indent="0">
              <a:lnSpc>
                <a:spcPct val="95000"/>
              </a:lnSpc>
              <a:buNone/>
              <a:defRPr sz="1050">
                <a:solidFill>
                  <a:schemeClr val="tx2"/>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17" name="Tijdelijke aanduiding voor tekst 8">
            <a:extLst>
              <a:ext uri="{FF2B5EF4-FFF2-40B4-BE49-F238E27FC236}">
                <a16:creationId xmlns:a16="http://schemas.microsoft.com/office/drawing/2014/main" id="{BE0659CB-6E14-2168-A79C-393B3A523EE1}"/>
              </a:ext>
            </a:extLst>
          </p:cNvPr>
          <p:cNvSpPr>
            <a:spLocks noGrp="1"/>
          </p:cNvSpPr>
          <p:nvPr>
            <p:ph type="body" sz="quarter" idx="17" hasCustomPrompt="1"/>
          </p:nvPr>
        </p:nvSpPr>
        <p:spPr>
          <a:xfrm>
            <a:off x="8500582" y="3604037"/>
            <a:ext cx="3391381" cy="308785"/>
          </a:xfrm>
        </p:spPr>
        <p:txBody>
          <a:bodyPr lIns="0" rIns="0" anchor="ctr">
            <a:noAutofit/>
          </a:bodyPr>
          <a:lstStyle>
            <a:lvl1pPr marL="0" indent="0">
              <a:buNone/>
              <a:defRPr sz="1800" b="1">
                <a:solidFill>
                  <a:schemeClr val="tx2"/>
                </a:solidFill>
              </a:defRPr>
            </a:lvl1pPr>
            <a:lvl2pPr marL="457200" indent="0">
              <a:buNone/>
              <a:defRPr/>
            </a:lvl2pPr>
            <a:lvl3pPr marL="914400" indent="0">
              <a:buNone/>
              <a:defRPr/>
            </a:lvl3pPr>
            <a:lvl4pPr marL="1371600" indent="0">
              <a:buNone/>
              <a:defRPr/>
            </a:lvl4pPr>
            <a:lvl5pPr marL="1828800" indent="0">
              <a:buNone/>
              <a:defRPr/>
            </a:lvl5pPr>
          </a:lstStyle>
          <a:p>
            <a:pPr lvl="0"/>
            <a:r>
              <a:rPr lang="nl-NL"/>
              <a:t>Titel</a:t>
            </a:r>
          </a:p>
        </p:txBody>
      </p:sp>
      <p:sp>
        <p:nvSpPr>
          <p:cNvPr id="18" name="Tijdelijke aanduiding voor tekst 15">
            <a:extLst>
              <a:ext uri="{FF2B5EF4-FFF2-40B4-BE49-F238E27FC236}">
                <a16:creationId xmlns:a16="http://schemas.microsoft.com/office/drawing/2014/main" id="{A6D4F84C-3FA7-9394-9AAA-A500F44CE46A}"/>
              </a:ext>
            </a:extLst>
          </p:cNvPr>
          <p:cNvSpPr>
            <a:spLocks noGrp="1"/>
          </p:cNvSpPr>
          <p:nvPr>
            <p:ph type="body" sz="quarter" idx="18"/>
          </p:nvPr>
        </p:nvSpPr>
        <p:spPr>
          <a:xfrm>
            <a:off x="8500355" y="4112209"/>
            <a:ext cx="3391381" cy="2340979"/>
          </a:xfrm>
        </p:spPr>
        <p:txBody>
          <a:bodyPr lIns="0">
            <a:normAutofit/>
          </a:bodyPr>
          <a:lstStyle>
            <a:lvl1pPr marL="0" indent="0">
              <a:lnSpc>
                <a:spcPct val="95000"/>
              </a:lnSpc>
              <a:buNone/>
              <a:defRPr sz="1400">
                <a:solidFill>
                  <a:schemeClr val="tx2"/>
                </a:solidFill>
              </a:defRPr>
            </a:lvl1pPr>
            <a:lvl2pPr marL="457200" indent="0">
              <a:lnSpc>
                <a:spcPct val="95000"/>
              </a:lnSpc>
              <a:buNone/>
              <a:defRPr sz="1200">
                <a:solidFill>
                  <a:schemeClr val="tx2"/>
                </a:solidFill>
              </a:defRPr>
            </a:lvl2pPr>
            <a:lvl3pPr marL="914400" indent="0">
              <a:lnSpc>
                <a:spcPct val="95000"/>
              </a:lnSpc>
              <a:buNone/>
              <a:defRPr sz="1100">
                <a:solidFill>
                  <a:schemeClr val="tx2"/>
                </a:solidFill>
              </a:defRPr>
            </a:lvl3pPr>
            <a:lvl4pPr marL="1371600" indent="0">
              <a:lnSpc>
                <a:spcPct val="95000"/>
              </a:lnSpc>
              <a:buNone/>
              <a:defRPr sz="1050">
                <a:solidFill>
                  <a:schemeClr val="tx2"/>
                </a:solidFill>
              </a:defRPr>
            </a:lvl4pPr>
            <a:lvl5pPr marL="1828800" indent="0">
              <a:lnSpc>
                <a:spcPct val="95000"/>
              </a:lnSpc>
              <a:buNone/>
              <a:defRPr sz="1050">
                <a:solidFill>
                  <a:schemeClr val="tx2"/>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19" name="Tijdelijke aanduiding voor tekst 8">
            <a:extLst>
              <a:ext uri="{FF2B5EF4-FFF2-40B4-BE49-F238E27FC236}">
                <a16:creationId xmlns:a16="http://schemas.microsoft.com/office/drawing/2014/main" id="{74A7EE85-3357-ABAF-D191-9DB06D4E2A43}"/>
              </a:ext>
            </a:extLst>
          </p:cNvPr>
          <p:cNvSpPr>
            <a:spLocks noGrp="1"/>
          </p:cNvSpPr>
          <p:nvPr>
            <p:ph type="body" sz="quarter" idx="19" hasCustomPrompt="1"/>
          </p:nvPr>
        </p:nvSpPr>
        <p:spPr>
          <a:xfrm>
            <a:off x="4400309" y="3614923"/>
            <a:ext cx="3391381" cy="308785"/>
          </a:xfrm>
        </p:spPr>
        <p:txBody>
          <a:bodyPr lIns="0" rIns="0" anchor="ctr">
            <a:noAutofit/>
          </a:bodyPr>
          <a:lstStyle>
            <a:lvl1pPr marL="0" indent="0">
              <a:buNone/>
              <a:defRPr sz="1800" b="1">
                <a:solidFill>
                  <a:schemeClr val="tx2"/>
                </a:solidFill>
              </a:defRPr>
            </a:lvl1pPr>
            <a:lvl2pPr marL="457200" indent="0">
              <a:buNone/>
              <a:defRPr/>
            </a:lvl2pPr>
            <a:lvl3pPr marL="914400" indent="0">
              <a:buNone/>
              <a:defRPr/>
            </a:lvl3pPr>
            <a:lvl4pPr marL="1371600" indent="0">
              <a:buNone/>
              <a:defRPr/>
            </a:lvl4pPr>
            <a:lvl5pPr marL="1828800" indent="0">
              <a:buNone/>
              <a:defRPr/>
            </a:lvl5pPr>
          </a:lstStyle>
          <a:p>
            <a:pPr lvl="0"/>
            <a:r>
              <a:rPr lang="nl-NL"/>
              <a:t>Titel</a:t>
            </a:r>
          </a:p>
        </p:txBody>
      </p:sp>
      <p:sp>
        <p:nvSpPr>
          <p:cNvPr id="20" name="Tijdelijke aanduiding voor tekst 15">
            <a:extLst>
              <a:ext uri="{FF2B5EF4-FFF2-40B4-BE49-F238E27FC236}">
                <a16:creationId xmlns:a16="http://schemas.microsoft.com/office/drawing/2014/main" id="{A834E811-F800-B2BB-BC3E-B2936BEBBAF8}"/>
              </a:ext>
            </a:extLst>
          </p:cNvPr>
          <p:cNvSpPr>
            <a:spLocks noGrp="1"/>
          </p:cNvSpPr>
          <p:nvPr>
            <p:ph type="body" sz="quarter" idx="20"/>
          </p:nvPr>
        </p:nvSpPr>
        <p:spPr>
          <a:xfrm>
            <a:off x="4400309" y="4112209"/>
            <a:ext cx="3442995" cy="2340979"/>
          </a:xfrm>
        </p:spPr>
        <p:txBody>
          <a:bodyPr lIns="0">
            <a:normAutofit/>
          </a:bodyPr>
          <a:lstStyle>
            <a:lvl1pPr marL="0" indent="0">
              <a:lnSpc>
                <a:spcPct val="95000"/>
              </a:lnSpc>
              <a:buNone/>
              <a:defRPr sz="1400">
                <a:solidFill>
                  <a:schemeClr val="tx2"/>
                </a:solidFill>
              </a:defRPr>
            </a:lvl1pPr>
            <a:lvl2pPr marL="457200" indent="0">
              <a:lnSpc>
                <a:spcPct val="95000"/>
              </a:lnSpc>
              <a:buNone/>
              <a:defRPr sz="1200">
                <a:solidFill>
                  <a:schemeClr val="tx2"/>
                </a:solidFill>
              </a:defRPr>
            </a:lvl2pPr>
            <a:lvl3pPr marL="914400" indent="0">
              <a:lnSpc>
                <a:spcPct val="95000"/>
              </a:lnSpc>
              <a:buNone/>
              <a:defRPr sz="1100">
                <a:solidFill>
                  <a:schemeClr val="tx2"/>
                </a:solidFill>
              </a:defRPr>
            </a:lvl3pPr>
            <a:lvl4pPr marL="1371600" indent="0">
              <a:lnSpc>
                <a:spcPct val="95000"/>
              </a:lnSpc>
              <a:buNone/>
              <a:defRPr sz="1050">
                <a:solidFill>
                  <a:schemeClr val="tx2"/>
                </a:solidFill>
              </a:defRPr>
            </a:lvl4pPr>
            <a:lvl5pPr marL="1828800" indent="0">
              <a:lnSpc>
                <a:spcPct val="95000"/>
              </a:lnSpc>
              <a:buNone/>
              <a:defRPr sz="1050">
                <a:solidFill>
                  <a:schemeClr val="tx2"/>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22" name="Tijdelijke aanduiding voor afbeelding 21">
            <a:extLst>
              <a:ext uri="{FF2B5EF4-FFF2-40B4-BE49-F238E27FC236}">
                <a16:creationId xmlns:a16="http://schemas.microsoft.com/office/drawing/2014/main" id="{1AAB14BD-6D7A-1F8E-0A43-628CE143A5B8}"/>
              </a:ext>
            </a:extLst>
          </p:cNvPr>
          <p:cNvSpPr>
            <a:spLocks noGrp="1"/>
          </p:cNvSpPr>
          <p:nvPr>
            <p:ph type="pic" sz="quarter" idx="21"/>
          </p:nvPr>
        </p:nvSpPr>
        <p:spPr>
          <a:xfrm>
            <a:off x="299270" y="1510538"/>
            <a:ext cx="3412305" cy="1918462"/>
          </a:xfrm>
          <a:solidFill>
            <a:schemeClr val="bg1">
              <a:lumMod val="95000"/>
            </a:schemeClr>
          </a:solidFill>
        </p:spPr>
        <p:txBody>
          <a:bodyPr>
            <a:normAutofit/>
          </a:bodyPr>
          <a:lstStyle>
            <a:lvl1pPr marL="0" indent="0" algn="ctr">
              <a:buNone/>
              <a:defRPr sz="1800">
                <a:solidFill>
                  <a:schemeClr val="tx2"/>
                </a:solidFill>
              </a:defRPr>
            </a:lvl1pPr>
          </a:lstStyle>
          <a:p>
            <a:r>
              <a:rPr lang="nl-NL"/>
              <a:t>Klik op het pictogram als u een afbeelding wilt toevoegen</a:t>
            </a:r>
          </a:p>
        </p:txBody>
      </p:sp>
      <p:sp>
        <p:nvSpPr>
          <p:cNvPr id="23" name="Tijdelijke aanduiding voor afbeelding 21">
            <a:extLst>
              <a:ext uri="{FF2B5EF4-FFF2-40B4-BE49-F238E27FC236}">
                <a16:creationId xmlns:a16="http://schemas.microsoft.com/office/drawing/2014/main" id="{43A54D3D-7CE2-6CA6-6477-72263150EABD}"/>
              </a:ext>
            </a:extLst>
          </p:cNvPr>
          <p:cNvSpPr>
            <a:spLocks noGrp="1"/>
          </p:cNvSpPr>
          <p:nvPr>
            <p:ph type="pic" sz="quarter" idx="22"/>
          </p:nvPr>
        </p:nvSpPr>
        <p:spPr>
          <a:xfrm>
            <a:off x="4400563" y="1520824"/>
            <a:ext cx="3390900" cy="1896083"/>
          </a:xfrm>
          <a:solidFill>
            <a:schemeClr val="bg1">
              <a:lumMod val="95000"/>
            </a:schemeClr>
          </a:solidFill>
        </p:spPr>
        <p:txBody>
          <a:bodyPr>
            <a:normAutofit/>
          </a:bodyPr>
          <a:lstStyle>
            <a:lvl1pPr marL="0" indent="0" algn="ctr">
              <a:buNone/>
              <a:defRPr sz="1800">
                <a:solidFill>
                  <a:schemeClr val="tx2"/>
                </a:solidFill>
              </a:defRPr>
            </a:lvl1pPr>
          </a:lstStyle>
          <a:p>
            <a:r>
              <a:rPr lang="nl-NL"/>
              <a:t>Klik op het pictogram als u een afbeelding wilt toevoegen</a:t>
            </a:r>
          </a:p>
        </p:txBody>
      </p:sp>
      <p:sp>
        <p:nvSpPr>
          <p:cNvPr id="24" name="Tijdelijke aanduiding voor afbeelding 21">
            <a:extLst>
              <a:ext uri="{FF2B5EF4-FFF2-40B4-BE49-F238E27FC236}">
                <a16:creationId xmlns:a16="http://schemas.microsoft.com/office/drawing/2014/main" id="{6BAB077A-65C4-42E8-210F-E56864579A38}"/>
              </a:ext>
            </a:extLst>
          </p:cNvPr>
          <p:cNvSpPr>
            <a:spLocks noGrp="1"/>
          </p:cNvSpPr>
          <p:nvPr>
            <p:ph type="pic" sz="quarter" idx="23"/>
          </p:nvPr>
        </p:nvSpPr>
        <p:spPr>
          <a:xfrm>
            <a:off x="8501063" y="1520825"/>
            <a:ext cx="3390900" cy="1908176"/>
          </a:xfrm>
          <a:solidFill>
            <a:schemeClr val="bg1">
              <a:lumMod val="95000"/>
            </a:schemeClr>
          </a:solidFill>
        </p:spPr>
        <p:txBody>
          <a:bodyPr>
            <a:normAutofit/>
          </a:bodyPr>
          <a:lstStyle>
            <a:lvl1pPr marL="0" indent="0" algn="ctr">
              <a:buNone/>
              <a:defRPr sz="1800">
                <a:solidFill>
                  <a:schemeClr val="tx2"/>
                </a:solidFill>
              </a:defRPr>
            </a:lvl1pPr>
          </a:lstStyle>
          <a:p>
            <a:r>
              <a:rPr lang="nl-NL"/>
              <a:t>Klik op het pictogram als u een afbeelding wilt toevoegen</a:t>
            </a:r>
          </a:p>
        </p:txBody>
      </p:sp>
    </p:spTree>
    <p:extLst>
      <p:ext uri="{BB962C8B-B14F-4D97-AF65-F5344CB8AC3E}">
        <p14:creationId xmlns:p14="http://schemas.microsoft.com/office/powerpoint/2010/main" val="2542986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6A9BEB-31D7-5990-1454-20C0B1CCBFA0}"/>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53757902-BA75-F83A-A9CD-4A250799210E}"/>
              </a:ext>
            </a:extLst>
          </p:cNvPr>
          <p:cNvSpPr>
            <a:spLocks noGrp="1"/>
          </p:cNvSpPr>
          <p:nvPr>
            <p:ph idx="1"/>
          </p:nvPr>
        </p:nvSpPr>
        <p:spPr/>
        <p:txBody>
          <a:bodyPr/>
          <a:lstStyle>
            <a:lvl1pPr marL="457200" indent="-457200">
              <a:buFont typeface="Wingdings" panose="05000000000000000000" pitchFamily="2" charset="2"/>
              <a:buChar char="§"/>
              <a:defRPr/>
            </a:lvl1pPr>
            <a:lvl2pPr marL="800100" indent="-342900">
              <a:buFont typeface="Wingdings" panose="05000000000000000000" pitchFamily="2" charset="2"/>
              <a:buChar char="§"/>
              <a:defRPr/>
            </a:lvl2pPr>
            <a:lvl3pPr marL="1257300" indent="-342900">
              <a:buFont typeface="Wingdings" panose="05000000000000000000" pitchFamily="2" charset="2"/>
              <a:buChar char="§"/>
              <a:defRPr/>
            </a:lvl3pPr>
            <a:lvl4pPr marL="1657350" indent="-285750">
              <a:buFont typeface="Wingdings" panose="05000000000000000000" pitchFamily="2" charset="2"/>
              <a:buChar char="§"/>
              <a:defRPr/>
            </a:lvl4pPr>
            <a:lvl5pPr marL="2114550" indent="-285750">
              <a:buFont typeface="Wingdings" panose="05000000000000000000" pitchFamily="2" charset="2"/>
              <a:buChar char="§"/>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801B9DCB-6767-0FAB-4EEB-51B8FE43A627}"/>
              </a:ext>
            </a:extLst>
          </p:cNvPr>
          <p:cNvSpPr>
            <a:spLocks noGrp="1"/>
          </p:cNvSpPr>
          <p:nvPr>
            <p:ph type="dt" sz="half" idx="10"/>
          </p:nvPr>
        </p:nvSpPr>
        <p:spPr/>
        <p:txBody>
          <a:bodyPr/>
          <a:lstStyle/>
          <a:p>
            <a:fld id="{472D8C46-45ED-4977-8DF5-FEAAF18B775F}" type="datetime1">
              <a:rPr lang="nl-NL" smtClean="0"/>
              <a:t>4-11-2025</a:t>
            </a:fld>
            <a:endParaRPr lang="nl-NL"/>
          </a:p>
        </p:txBody>
      </p:sp>
      <p:sp>
        <p:nvSpPr>
          <p:cNvPr id="5" name="Tijdelijke aanduiding voor voettekst 4">
            <a:extLst>
              <a:ext uri="{FF2B5EF4-FFF2-40B4-BE49-F238E27FC236}">
                <a16:creationId xmlns:a16="http://schemas.microsoft.com/office/drawing/2014/main" id="{3217A91C-110C-441A-26CF-15C3C7771038}"/>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1616AD90-C02F-C9FA-46E8-39CDB2530495}"/>
              </a:ext>
            </a:extLst>
          </p:cNvPr>
          <p:cNvSpPr>
            <a:spLocks noGrp="1"/>
          </p:cNvSpPr>
          <p:nvPr>
            <p:ph type="sldNum" sz="quarter" idx="12"/>
          </p:nvPr>
        </p:nvSpPr>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28617482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6A9BEB-31D7-5990-1454-20C0B1CCBFA0}"/>
              </a:ext>
            </a:extLst>
          </p:cNvPr>
          <p:cNvSpPr>
            <a:spLocks noGrp="1"/>
          </p:cNvSpPr>
          <p:nvPr>
            <p:ph type="title"/>
          </p:nvPr>
        </p:nvSpPr>
        <p:spPr/>
        <p:txBody>
          <a:bodyPr/>
          <a:lstStyle/>
          <a:p>
            <a:r>
              <a:rPr lang="nl-NL"/>
              <a:t>Klik om stijl te bewerken</a:t>
            </a:r>
          </a:p>
        </p:txBody>
      </p:sp>
      <p:sp>
        <p:nvSpPr>
          <p:cNvPr id="4" name="Tijdelijke aanduiding voor datum 3">
            <a:extLst>
              <a:ext uri="{FF2B5EF4-FFF2-40B4-BE49-F238E27FC236}">
                <a16:creationId xmlns:a16="http://schemas.microsoft.com/office/drawing/2014/main" id="{801B9DCB-6767-0FAB-4EEB-51B8FE43A627}"/>
              </a:ext>
            </a:extLst>
          </p:cNvPr>
          <p:cNvSpPr>
            <a:spLocks noGrp="1"/>
          </p:cNvSpPr>
          <p:nvPr>
            <p:ph type="dt" sz="half" idx="10"/>
          </p:nvPr>
        </p:nvSpPr>
        <p:spPr/>
        <p:txBody>
          <a:bodyPr/>
          <a:lstStyle/>
          <a:p>
            <a:fld id="{472D8C46-45ED-4977-8DF5-FEAAF18B775F}" type="datetime1">
              <a:rPr lang="nl-NL" smtClean="0"/>
              <a:t>4-11-2025</a:t>
            </a:fld>
            <a:endParaRPr lang="nl-NL"/>
          </a:p>
        </p:txBody>
      </p:sp>
      <p:sp>
        <p:nvSpPr>
          <p:cNvPr id="5" name="Tijdelijke aanduiding voor voettekst 4">
            <a:extLst>
              <a:ext uri="{FF2B5EF4-FFF2-40B4-BE49-F238E27FC236}">
                <a16:creationId xmlns:a16="http://schemas.microsoft.com/office/drawing/2014/main" id="{3217A91C-110C-441A-26CF-15C3C7771038}"/>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1616AD90-C02F-C9FA-46E8-39CDB2530495}"/>
              </a:ext>
            </a:extLst>
          </p:cNvPr>
          <p:cNvSpPr>
            <a:spLocks noGrp="1"/>
          </p:cNvSpPr>
          <p:nvPr>
            <p:ph type="sldNum" sz="quarter" idx="12"/>
          </p:nvPr>
        </p:nvSpPr>
        <p:spPr/>
        <p:txBody>
          <a:bodyPr/>
          <a:lstStyle/>
          <a:p>
            <a:fld id="{A648B885-FF76-47CB-8BBD-27E7EBF07CA9}" type="slidenum">
              <a:rPr lang="nl-NL" smtClean="0"/>
              <a:t>‹nr.›</a:t>
            </a:fld>
            <a:endParaRPr lang="nl-NL"/>
          </a:p>
        </p:txBody>
      </p:sp>
      <p:sp>
        <p:nvSpPr>
          <p:cNvPr id="7" name="Picture Placeholder 10">
            <a:extLst>
              <a:ext uri="{FF2B5EF4-FFF2-40B4-BE49-F238E27FC236}">
                <a16:creationId xmlns:a16="http://schemas.microsoft.com/office/drawing/2014/main" id="{34C0A1A6-72F3-0B92-4C73-E68902C2BD58}"/>
              </a:ext>
            </a:extLst>
          </p:cNvPr>
          <p:cNvSpPr>
            <a:spLocks noGrp="1"/>
          </p:cNvSpPr>
          <p:nvPr>
            <p:ph type="pic" sz="quarter" idx="13" hasCustomPrompt="1"/>
          </p:nvPr>
        </p:nvSpPr>
        <p:spPr>
          <a:xfrm>
            <a:off x="300039" y="1520826"/>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9" name="Tijdelijke aanduiding voor tekst 3">
            <a:extLst>
              <a:ext uri="{FF2B5EF4-FFF2-40B4-BE49-F238E27FC236}">
                <a16:creationId xmlns:a16="http://schemas.microsoft.com/office/drawing/2014/main" id="{C819F858-9DE3-548D-8A0E-0F7AEABA908C}"/>
              </a:ext>
            </a:extLst>
          </p:cNvPr>
          <p:cNvSpPr>
            <a:spLocks noGrp="1"/>
          </p:cNvSpPr>
          <p:nvPr>
            <p:ph type="body" sz="quarter" idx="15"/>
          </p:nvPr>
        </p:nvSpPr>
        <p:spPr>
          <a:xfrm>
            <a:off x="2562224" y="1520824"/>
            <a:ext cx="3389313" cy="4932364"/>
          </a:xfrm>
        </p:spPr>
        <p:txBody>
          <a:bodyPr>
            <a:normAutofit/>
          </a:bodyPr>
          <a:lstStyle>
            <a:lvl1pPr marL="0" indent="0">
              <a:buNone/>
              <a:defRPr sz="1800"/>
            </a:lvl1pPr>
            <a:lvl2pPr marL="457200" indent="0">
              <a:buNone/>
              <a:defRPr sz="1800"/>
            </a:lvl2pPr>
            <a:lvl3pPr marL="914400" indent="0">
              <a:buNone/>
              <a:defRPr sz="1600"/>
            </a:lvl3pPr>
            <a:lvl4pPr marL="1371600" indent="0">
              <a:buNone/>
              <a:defRPr sz="1400"/>
            </a:lvl4pPr>
            <a:lvl5pPr marL="1828800" indent="0">
              <a:buNone/>
              <a:defRPr sz="12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11" name="Tijdelijke aanduiding voor tekst 5">
            <a:extLst>
              <a:ext uri="{FF2B5EF4-FFF2-40B4-BE49-F238E27FC236}">
                <a16:creationId xmlns:a16="http://schemas.microsoft.com/office/drawing/2014/main" id="{DBED99CA-91B8-1548-5F03-07EF089CEDE5}"/>
              </a:ext>
            </a:extLst>
          </p:cNvPr>
          <p:cNvSpPr>
            <a:spLocks noGrp="1"/>
          </p:cNvSpPr>
          <p:nvPr>
            <p:ph type="body" sz="quarter" idx="17" hasCustomPrompt="1"/>
          </p:nvPr>
        </p:nvSpPr>
        <p:spPr>
          <a:xfrm>
            <a:off x="300460" y="3616323"/>
            <a:ext cx="2036762" cy="669925"/>
          </a:xfrm>
        </p:spPr>
        <p:txBody>
          <a:bodyPr>
            <a:noAutofit/>
          </a:bodyPr>
          <a:lstStyle>
            <a:lvl1pPr marL="0" indent="0">
              <a:buNone/>
              <a:defRPr sz="1600" b="1">
                <a:solidFill>
                  <a:schemeClr val="tx2"/>
                </a:solidFill>
              </a:defRPr>
            </a:lvl1pPr>
            <a:lvl2pPr marL="358775" indent="0">
              <a:buNone/>
              <a:defRPr/>
            </a:lvl2pPr>
          </a:lstStyle>
          <a:p>
            <a:pPr lvl="0"/>
            <a:r>
              <a:rPr lang="nl-NL"/>
              <a:t>Voornaam Achternaam</a:t>
            </a:r>
          </a:p>
        </p:txBody>
      </p:sp>
      <p:sp>
        <p:nvSpPr>
          <p:cNvPr id="13" name="Picture Placeholder 10">
            <a:extLst>
              <a:ext uri="{FF2B5EF4-FFF2-40B4-BE49-F238E27FC236}">
                <a16:creationId xmlns:a16="http://schemas.microsoft.com/office/drawing/2014/main" id="{5781FE0B-A698-85E7-8C44-C9D6FF2CF35E}"/>
              </a:ext>
            </a:extLst>
          </p:cNvPr>
          <p:cNvSpPr>
            <a:spLocks noGrp="1"/>
          </p:cNvSpPr>
          <p:nvPr>
            <p:ph type="pic" sz="quarter" idx="18" hasCustomPrompt="1"/>
          </p:nvPr>
        </p:nvSpPr>
        <p:spPr>
          <a:xfrm>
            <a:off x="6240465" y="1520827"/>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14" name="Tijdelijke aanduiding voor tekst 3">
            <a:extLst>
              <a:ext uri="{FF2B5EF4-FFF2-40B4-BE49-F238E27FC236}">
                <a16:creationId xmlns:a16="http://schemas.microsoft.com/office/drawing/2014/main" id="{2DB970C1-4D66-6D68-5008-5F90B69486D7}"/>
              </a:ext>
            </a:extLst>
          </p:cNvPr>
          <p:cNvSpPr>
            <a:spLocks noGrp="1"/>
          </p:cNvSpPr>
          <p:nvPr>
            <p:ph type="body" sz="quarter" idx="19"/>
          </p:nvPr>
        </p:nvSpPr>
        <p:spPr>
          <a:xfrm>
            <a:off x="8502650" y="1520825"/>
            <a:ext cx="3389313" cy="4932363"/>
          </a:xfrm>
        </p:spPr>
        <p:txBody>
          <a:bodyPr>
            <a:normAutofit/>
          </a:bodyPr>
          <a:lstStyle>
            <a:lvl1pPr marL="0" indent="0">
              <a:buNone/>
              <a:defRPr sz="1800"/>
            </a:lvl1pPr>
            <a:lvl2pPr marL="457200" indent="0">
              <a:buNone/>
              <a:defRPr sz="1800"/>
            </a:lvl2pPr>
            <a:lvl3pPr marL="914400" indent="0">
              <a:buNone/>
              <a:defRPr sz="1600"/>
            </a:lvl3pPr>
            <a:lvl4pPr marL="1371600" indent="0">
              <a:buNone/>
              <a:defRPr sz="1400"/>
            </a:lvl4pPr>
            <a:lvl5pPr marL="1828800" indent="0">
              <a:buNone/>
              <a:defRPr sz="12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15" name="Tijdelijke aanduiding voor tekst 5">
            <a:extLst>
              <a:ext uri="{FF2B5EF4-FFF2-40B4-BE49-F238E27FC236}">
                <a16:creationId xmlns:a16="http://schemas.microsoft.com/office/drawing/2014/main" id="{365D69B6-C0B9-262E-5A90-5383B291BB75}"/>
              </a:ext>
            </a:extLst>
          </p:cNvPr>
          <p:cNvSpPr>
            <a:spLocks noGrp="1"/>
          </p:cNvSpPr>
          <p:nvPr>
            <p:ph type="body" sz="quarter" idx="20" hasCustomPrompt="1"/>
          </p:nvPr>
        </p:nvSpPr>
        <p:spPr>
          <a:xfrm>
            <a:off x="6240886" y="3616324"/>
            <a:ext cx="2036762" cy="669925"/>
          </a:xfrm>
        </p:spPr>
        <p:txBody>
          <a:bodyPr>
            <a:noAutofit/>
          </a:bodyPr>
          <a:lstStyle>
            <a:lvl1pPr marL="0" indent="0">
              <a:buNone/>
              <a:defRPr sz="1600" b="1">
                <a:solidFill>
                  <a:schemeClr val="tx2"/>
                </a:solidFill>
              </a:defRPr>
            </a:lvl1pPr>
            <a:lvl2pPr marL="358775" indent="0">
              <a:buNone/>
              <a:defRPr/>
            </a:lvl2pPr>
          </a:lstStyle>
          <a:p>
            <a:pPr lvl="0"/>
            <a:r>
              <a:rPr lang="nl-NL"/>
              <a:t>Voornaam Achternaam</a:t>
            </a:r>
          </a:p>
        </p:txBody>
      </p:sp>
    </p:spTree>
    <p:extLst>
      <p:ext uri="{BB962C8B-B14F-4D97-AF65-F5344CB8AC3E}">
        <p14:creationId xmlns:p14="http://schemas.microsoft.com/office/powerpoint/2010/main" val="19375652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am van vi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6A9BEB-31D7-5990-1454-20C0B1CCBFA0}"/>
              </a:ext>
            </a:extLst>
          </p:cNvPr>
          <p:cNvSpPr>
            <a:spLocks noGrp="1"/>
          </p:cNvSpPr>
          <p:nvPr>
            <p:ph type="title"/>
          </p:nvPr>
        </p:nvSpPr>
        <p:spPr/>
        <p:txBody>
          <a:bodyPr/>
          <a:lstStyle/>
          <a:p>
            <a:r>
              <a:rPr lang="nl-NL"/>
              <a:t>Klik om stijl te bewerken</a:t>
            </a:r>
          </a:p>
        </p:txBody>
      </p:sp>
      <p:sp>
        <p:nvSpPr>
          <p:cNvPr id="4" name="Tijdelijke aanduiding voor datum 3">
            <a:extLst>
              <a:ext uri="{FF2B5EF4-FFF2-40B4-BE49-F238E27FC236}">
                <a16:creationId xmlns:a16="http://schemas.microsoft.com/office/drawing/2014/main" id="{801B9DCB-6767-0FAB-4EEB-51B8FE43A627}"/>
              </a:ext>
            </a:extLst>
          </p:cNvPr>
          <p:cNvSpPr>
            <a:spLocks noGrp="1"/>
          </p:cNvSpPr>
          <p:nvPr>
            <p:ph type="dt" sz="half" idx="10"/>
          </p:nvPr>
        </p:nvSpPr>
        <p:spPr/>
        <p:txBody>
          <a:bodyPr/>
          <a:lstStyle/>
          <a:p>
            <a:fld id="{472D8C46-45ED-4977-8DF5-FEAAF18B775F}" type="datetime1">
              <a:rPr lang="nl-NL" smtClean="0"/>
              <a:t>4-11-2025</a:t>
            </a:fld>
            <a:endParaRPr lang="nl-NL"/>
          </a:p>
        </p:txBody>
      </p:sp>
      <p:sp>
        <p:nvSpPr>
          <p:cNvPr id="5" name="Tijdelijke aanduiding voor voettekst 4">
            <a:extLst>
              <a:ext uri="{FF2B5EF4-FFF2-40B4-BE49-F238E27FC236}">
                <a16:creationId xmlns:a16="http://schemas.microsoft.com/office/drawing/2014/main" id="{3217A91C-110C-441A-26CF-15C3C7771038}"/>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1616AD90-C02F-C9FA-46E8-39CDB2530495}"/>
              </a:ext>
            </a:extLst>
          </p:cNvPr>
          <p:cNvSpPr>
            <a:spLocks noGrp="1"/>
          </p:cNvSpPr>
          <p:nvPr>
            <p:ph type="sldNum" sz="quarter" idx="12"/>
          </p:nvPr>
        </p:nvSpPr>
        <p:spPr/>
        <p:txBody>
          <a:bodyPr/>
          <a:lstStyle/>
          <a:p>
            <a:fld id="{A648B885-FF76-47CB-8BBD-27E7EBF07CA9}" type="slidenum">
              <a:rPr lang="nl-NL" smtClean="0"/>
              <a:t>‹nr.›</a:t>
            </a:fld>
            <a:endParaRPr lang="nl-NL"/>
          </a:p>
        </p:txBody>
      </p:sp>
      <p:sp>
        <p:nvSpPr>
          <p:cNvPr id="7" name="Picture Placeholder 10">
            <a:extLst>
              <a:ext uri="{FF2B5EF4-FFF2-40B4-BE49-F238E27FC236}">
                <a16:creationId xmlns:a16="http://schemas.microsoft.com/office/drawing/2014/main" id="{34C0A1A6-72F3-0B92-4C73-E68902C2BD58}"/>
              </a:ext>
            </a:extLst>
          </p:cNvPr>
          <p:cNvSpPr>
            <a:spLocks noGrp="1"/>
          </p:cNvSpPr>
          <p:nvPr>
            <p:ph type="pic" sz="quarter" idx="13" hasCustomPrompt="1"/>
          </p:nvPr>
        </p:nvSpPr>
        <p:spPr>
          <a:xfrm>
            <a:off x="300039" y="1520826"/>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11" name="Tijdelijke aanduiding voor tekst 5">
            <a:extLst>
              <a:ext uri="{FF2B5EF4-FFF2-40B4-BE49-F238E27FC236}">
                <a16:creationId xmlns:a16="http://schemas.microsoft.com/office/drawing/2014/main" id="{DBED99CA-91B8-1548-5F03-07EF089CEDE5}"/>
              </a:ext>
            </a:extLst>
          </p:cNvPr>
          <p:cNvSpPr>
            <a:spLocks noGrp="1"/>
          </p:cNvSpPr>
          <p:nvPr>
            <p:ph type="body" sz="quarter" idx="17" hasCustomPrompt="1"/>
          </p:nvPr>
        </p:nvSpPr>
        <p:spPr>
          <a:xfrm>
            <a:off x="300459" y="3537176"/>
            <a:ext cx="2649569" cy="493036"/>
          </a:xfrm>
        </p:spPr>
        <p:txBody>
          <a:bodyPr>
            <a:noAutofit/>
          </a:bodyPr>
          <a:lstStyle>
            <a:lvl1pPr marL="0" indent="0">
              <a:buNone/>
              <a:defRPr sz="1600" b="1">
                <a:solidFill>
                  <a:schemeClr val="tx2"/>
                </a:solidFill>
              </a:defRPr>
            </a:lvl1pPr>
            <a:lvl2pPr marL="358775" indent="0">
              <a:buNone/>
              <a:defRPr/>
            </a:lvl2pPr>
          </a:lstStyle>
          <a:p>
            <a:pPr lvl="0"/>
            <a:r>
              <a:rPr lang="nl-NL"/>
              <a:t>Voornaam Achternaam</a:t>
            </a:r>
          </a:p>
        </p:txBody>
      </p:sp>
      <p:sp>
        <p:nvSpPr>
          <p:cNvPr id="13" name="Picture Placeholder 10">
            <a:extLst>
              <a:ext uri="{FF2B5EF4-FFF2-40B4-BE49-F238E27FC236}">
                <a16:creationId xmlns:a16="http://schemas.microsoft.com/office/drawing/2014/main" id="{5781FE0B-A698-85E7-8C44-C9D6FF2CF35E}"/>
              </a:ext>
            </a:extLst>
          </p:cNvPr>
          <p:cNvSpPr>
            <a:spLocks noGrp="1"/>
          </p:cNvSpPr>
          <p:nvPr>
            <p:ph type="pic" sz="quarter" idx="18" hasCustomPrompt="1"/>
          </p:nvPr>
        </p:nvSpPr>
        <p:spPr>
          <a:xfrm>
            <a:off x="6240465" y="1520827"/>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15" name="Tijdelijke aanduiding voor tekst 5">
            <a:extLst>
              <a:ext uri="{FF2B5EF4-FFF2-40B4-BE49-F238E27FC236}">
                <a16:creationId xmlns:a16="http://schemas.microsoft.com/office/drawing/2014/main" id="{365D69B6-C0B9-262E-5A90-5383B291BB75}"/>
              </a:ext>
            </a:extLst>
          </p:cNvPr>
          <p:cNvSpPr>
            <a:spLocks noGrp="1"/>
          </p:cNvSpPr>
          <p:nvPr>
            <p:ph type="body" sz="quarter" idx="20" hasCustomPrompt="1"/>
          </p:nvPr>
        </p:nvSpPr>
        <p:spPr>
          <a:xfrm>
            <a:off x="6240885" y="3537177"/>
            <a:ext cx="2649569" cy="493036"/>
          </a:xfrm>
        </p:spPr>
        <p:txBody>
          <a:bodyPr>
            <a:noAutofit/>
          </a:bodyPr>
          <a:lstStyle>
            <a:lvl1pPr marL="0" indent="0">
              <a:buNone/>
              <a:defRPr sz="1600" b="1">
                <a:solidFill>
                  <a:schemeClr val="tx2"/>
                </a:solidFill>
              </a:defRPr>
            </a:lvl1pPr>
            <a:lvl2pPr marL="358775" indent="0">
              <a:buNone/>
              <a:defRPr/>
            </a:lvl2pPr>
          </a:lstStyle>
          <a:p>
            <a:pPr lvl="0"/>
            <a:r>
              <a:rPr lang="nl-NL"/>
              <a:t>Voornaam Achternaam</a:t>
            </a:r>
          </a:p>
        </p:txBody>
      </p:sp>
      <p:sp>
        <p:nvSpPr>
          <p:cNvPr id="12" name="Picture Placeholder 10">
            <a:extLst>
              <a:ext uri="{FF2B5EF4-FFF2-40B4-BE49-F238E27FC236}">
                <a16:creationId xmlns:a16="http://schemas.microsoft.com/office/drawing/2014/main" id="{555C4428-AE70-7C76-7E32-AF3B30C54399}"/>
              </a:ext>
            </a:extLst>
          </p:cNvPr>
          <p:cNvSpPr>
            <a:spLocks noGrp="1"/>
          </p:cNvSpPr>
          <p:nvPr>
            <p:ph type="pic" sz="quarter" idx="21" hasCustomPrompt="1"/>
          </p:nvPr>
        </p:nvSpPr>
        <p:spPr>
          <a:xfrm>
            <a:off x="3300338" y="1520824"/>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16" name="Tijdelijke aanduiding voor tekst 5">
            <a:extLst>
              <a:ext uri="{FF2B5EF4-FFF2-40B4-BE49-F238E27FC236}">
                <a16:creationId xmlns:a16="http://schemas.microsoft.com/office/drawing/2014/main" id="{D42064C9-8132-541A-D245-134159C6D8D1}"/>
              </a:ext>
            </a:extLst>
          </p:cNvPr>
          <p:cNvSpPr>
            <a:spLocks noGrp="1"/>
          </p:cNvSpPr>
          <p:nvPr>
            <p:ph type="body" sz="quarter" idx="22" hasCustomPrompt="1"/>
          </p:nvPr>
        </p:nvSpPr>
        <p:spPr>
          <a:xfrm>
            <a:off x="3300758" y="3537174"/>
            <a:ext cx="2649569" cy="493036"/>
          </a:xfrm>
        </p:spPr>
        <p:txBody>
          <a:bodyPr>
            <a:noAutofit/>
          </a:bodyPr>
          <a:lstStyle>
            <a:lvl1pPr marL="0" indent="0">
              <a:buNone/>
              <a:defRPr sz="1600" b="1">
                <a:solidFill>
                  <a:schemeClr val="tx2"/>
                </a:solidFill>
              </a:defRPr>
            </a:lvl1pPr>
            <a:lvl2pPr marL="358775" indent="0">
              <a:buNone/>
              <a:defRPr/>
            </a:lvl2pPr>
          </a:lstStyle>
          <a:p>
            <a:pPr lvl="0"/>
            <a:r>
              <a:rPr lang="nl-NL"/>
              <a:t>Voornaam Achternaam</a:t>
            </a:r>
          </a:p>
        </p:txBody>
      </p:sp>
      <p:sp>
        <p:nvSpPr>
          <p:cNvPr id="17" name="Picture Placeholder 10">
            <a:extLst>
              <a:ext uri="{FF2B5EF4-FFF2-40B4-BE49-F238E27FC236}">
                <a16:creationId xmlns:a16="http://schemas.microsoft.com/office/drawing/2014/main" id="{D67C95A5-34B5-3F5B-8772-65F674F390F9}"/>
              </a:ext>
            </a:extLst>
          </p:cNvPr>
          <p:cNvSpPr>
            <a:spLocks noGrp="1"/>
          </p:cNvSpPr>
          <p:nvPr>
            <p:ph type="pic" sz="quarter" idx="23" hasCustomPrompt="1"/>
          </p:nvPr>
        </p:nvSpPr>
        <p:spPr>
          <a:xfrm>
            <a:off x="9180171" y="1520824"/>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18" name="Tijdelijke aanduiding voor tekst 5">
            <a:extLst>
              <a:ext uri="{FF2B5EF4-FFF2-40B4-BE49-F238E27FC236}">
                <a16:creationId xmlns:a16="http://schemas.microsoft.com/office/drawing/2014/main" id="{9FA1F461-DD7A-654C-F840-2CF3817ACC93}"/>
              </a:ext>
            </a:extLst>
          </p:cNvPr>
          <p:cNvSpPr>
            <a:spLocks noGrp="1"/>
          </p:cNvSpPr>
          <p:nvPr>
            <p:ph type="body" sz="quarter" idx="24" hasCustomPrompt="1"/>
          </p:nvPr>
        </p:nvSpPr>
        <p:spPr>
          <a:xfrm>
            <a:off x="9180591" y="3537174"/>
            <a:ext cx="2649569" cy="493036"/>
          </a:xfrm>
        </p:spPr>
        <p:txBody>
          <a:bodyPr>
            <a:noAutofit/>
          </a:bodyPr>
          <a:lstStyle>
            <a:lvl1pPr marL="0" indent="0">
              <a:buNone/>
              <a:defRPr sz="1600" b="1">
                <a:solidFill>
                  <a:schemeClr val="tx2"/>
                </a:solidFill>
              </a:defRPr>
            </a:lvl1pPr>
            <a:lvl2pPr marL="358775" indent="0">
              <a:buNone/>
              <a:defRPr/>
            </a:lvl2pPr>
          </a:lstStyle>
          <a:p>
            <a:pPr lvl="0"/>
            <a:r>
              <a:rPr lang="nl-NL"/>
              <a:t>Voornaam Achternaam</a:t>
            </a:r>
          </a:p>
        </p:txBody>
      </p:sp>
      <p:sp>
        <p:nvSpPr>
          <p:cNvPr id="27" name="Tijdelijke aanduiding voor tekst 3">
            <a:extLst>
              <a:ext uri="{FF2B5EF4-FFF2-40B4-BE49-F238E27FC236}">
                <a16:creationId xmlns:a16="http://schemas.microsoft.com/office/drawing/2014/main" id="{7FD9F287-8C74-CCD2-B6D9-30A0651985CF}"/>
              </a:ext>
            </a:extLst>
          </p:cNvPr>
          <p:cNvSpPr>
            <a:spLocks noGrp="1"/>
          </p:cNvSpPr>
          <p:nvPr>
            <p:ph type="body" sz="quarter" idx="15"/>
          </p:nvPr>
        </p:nvSpPr>
        <p:spPr>
          <a:xfrm>
            <a:off x="300038" y="4109356"/>
            <a:ext cx="2649569" cy="2343832"/>
          </a:xfrm>
        </p:spPr>
        <p:txBody>
          <a:bodyPr>
            <a:normAutofit/>
          </a:bodyPr>
          <a:lstStyle>
            <a:lvl1pPr marL="0" indent="0">
              <a:buNone/>
              <a:defRPr sz="1600"/>
            </a:lvl1pPr>
            <a:lvl2pPr marL="457200" indent="0">
              <a:buNone/>
              <a:defRPr sz="1600"/>
            </a:lvl2pPr>
            <a:lvl3pPr marL="914400" indent="0">
              <a:buNone/>
              <a:defRPr sz="1400"/>
            </a:lvl3pPr>
            <a:lvl4pPr marL="1371600" indent="0">
              <a:buNone/>
              <a:defRPr sz="1200"/>
            </a:lvl4pPr>
            <a:lvl5pPr marL="1828800" indent="0">
              <a:buNone/>
              <a:defRPr sz="11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28" name="Tijdelijke aanduiding voor tekst 3">
            <a:extLst>
              <a:ext uri="{FF2B5EF4-FFF2-40B4-BE49-F238E27FC236}">
                <a16:creationId xmlns:a16="http://schemas.microsoft.com/office/drawing/2014/main" id="{668A4254-8DED-4F6B-ACDC-4442FC9D542C}"/>
              </a:ext>
            </a:extLst>
          </p:cNvPr>
          <p:cNvSpPr>
            <a:spLocks noGrp="1"/>
          </p:cNvSpPr>
          <p:nvPr>
            <p:ph type="body" sz="quarter" idx="25"/>
          </p:nvPr>
        </p:nvSpPr>
        <p:spPr>
          <a:xfrm>
            <a:off x="3301969" y="4112481"/>
            <a:ext cx="2649569" cy="2343832"/>
          </a:xfrm>
        </p:spPr>
        <p:txBody>
          <a:bodyPr>
            <a:normAutofit/>
          </a:bodyPr>
          <a:lstStyle>
            <a:lvl1pPr marL="0" indent="0">
              <a:buNone/>
              <a:defRPr sz="1600"/>
            </a:lvl1pPr>
            <a:lvl2pPr marL="457200" indent="0">
              <a:buNone/>
              <a:defRPr sz="1600"/>
            </a:lvl2pPr>
            <a:lvl3pPr marL="914400" indent="0">
              <a:buNone/>
              <a:defRPr sz="1400"/>
            </a:lvl3pPr>
            <a:lvl4pPr marL="1371600" indent="0">
              <a:buNone/>
              <a:defRPr sz="1200"/>
            </a:lvl4pPr>
            <a:lvl5pPr marL="1828800" indent="0">
              <a:buNone/>
              <a:defRPr sz="11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29" name="Tijdelijke aanduiding voor tekst 3">
            <a:extLst>
              <a:ext uri="{FF2B5EF4-FFF2-40B4-BE49-F238E27FC236}">
                <a16:creationId xmlns:a16="http://schemas.microsoft.com/office/drawing/2014/main" id="{6D5F1858-9EAA-1813-FA9A-8CEAD3E74378}"/>
              </a:ext>
            </a:extLst>
          </p:cNvPr>
          <p:cNvSpPr>
            <a:spLocks noGrp="1"/>
          </p:cNvSpPr>
          <p:nvPr>
            <p:ph type="body" sz="quarter" idx="26"/>
          </p:nvPr>
        </p:nvSpPr>
        <p:spPr>
          <a:xfrm>
            <a:off x="6240463" y="4109356"/>
            <a:ext cx="2649569" cy="2343832"/>
          </a:xfrm>
        </p:spPr>
        <p:txBody>
          <a:bodyPr>
            <a:normAutofit/>
          </a:bodyPr>
          <a:lstStyle>
            <a:lvl1pPr marL="0" indent="0">
              <a:buNone/>
              <a:defRPr sz="1600"/>
            </a:lvl1pPr>
            <a:lvl2pPr marL="457200" indent="0">
              <a:buNone/>
              <a:defRPr sz="1600"/>
            </a:lvl2pPr>
            <a:lvl3pPr marL="914400" indent="0">
              <a:buNone/>
              <a:defRPr sz="1400"/>
            </a:lvl3pPr>
            <a:lvl4pPr marL="1371600" indent="0">
              <a:buNone/>
              <a:defRPr sz="1200"/>
            </a:lvl4pPr>
            <a:lvl5pPr marL="1828800" indent="0">
              <a:buNone/>
              <a:defRPr sz="11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30" name="Tijdelijke aanduiding voor tekst 3">
            <a:extLst>
              <a:ext uri="{FF2B5EF4-FFF2-40B4-BE49-F238E27FC236}">
                <a16:creationId xmlns:a16="http://schemas.microsoft.com/office/drawing/2014/main" id="{51E7A658-3083-3474-E913-CDF1BC152F78}"/>
              </a:ext>
            </a:extLst>
          </p:cNvPr>
          <p:cNvSpPr>
            <a:spLocks noGrp="1"/>
          </p:cNvSpPr>
          <p:nvPr>
            <p:ph type="body" sz="quarter" idx="27"/>
          </p:nvPr>
        </p:nvSpPr>
        <p:spPr>
          <a:xfrm>
            <a:off x="9180591" y="4109356"/>
            <a:ext cx="2649569" cy="2343832"/>
          </a:xfrm>
        </p:spPr>
        <p:txBody>
          <a:bodyPr>
            <a:normAutofit/>
          </a:bodyPr>
          <a:lstStyle>
            <a:lvl1pPr marL="0" indent="0">
              <a:buNone/>
              <a:defRPr sz="1600"/>
            </a:lvl1pPr>
            <a:lvl2pPr marL="457200" indent="0">
              <a:buNone/>
              <a:defRPr sz="1600"/>
            </a:lvl2pPr>
            <a:lvl3pPr marL="914400" indent="0">
              <a:buNone/>
              <a:defRPr sz="1400"/>
            </a:lvl3pPr>
            <a:lvl4pPr marL="1371600" indent="0">
              <a:buNone/>
              <a:defRPr sz="1200"/>
            </a:lvl4pPr>
            <a:lvl5pPr marL="1828800" indent="0">
              <a:buNone/>
              <a:defRPr sz="11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Tree>
    <p:extLst>
      <p:ext uri="{BB962C8B-B14F-4D97-AF65-F5344CB8AC3E}">
        <p14:creationId xmlns:p14="http://schemas.microsoft.com/office/powerpoint/2010/main" val="29248669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am van ach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6A9BEB-31D7-5990-1454-20C0B1CCBFA0}"/>
              </a:ext>
            </a:extLst>
          </p:cNvPr>
          <p:cNvSpPr>
            <a:spLocks noGrp="1"/>
          </p:cNvSpPr>
          <p:nvPr>
            <p:ph type="title"/>
          </p:nvPr>
        </p:nvSpPr>
        <p:spPr/>
        <p:txBody>
          <a:bodyPr/>
          <a:lstStyle/>
          <a:p>
            <a:r>
              <a:rPr lang="nl-NL"/>
              <a:t>Klik om stijl te bewerken</a:t>
            </a:r>
          </a:p>
        </p:txBody>
      </p:sp>
      <p:sp>
        <p:nvSpPr>
          <p:cNvPr id="4" name="Tijdelijke aanduiding voor datum 3">
            <a:extLst>
              <a:ext uri="{FF2B5EF4-FFF2-40B4-BE49-F238E27FC236}">
                <a16:creationId xmlns:a16="http://schemas.microsoft.com/office/drawing/2014/main" id="{801B9DCB-6767-0FAB-4EEB-51B8FE43A627}"/>
              </a:ext>
            </a:extLst>
          </p:cNvPr>
          <p:cNvSpPr>
            <a:spLocks noGrp="1"/>
          </p:cNvSpPr>
          <p:nvPr>
            <p:ph type="dt" sz="half" idx="10"/>
          </p:nvPr>
        </p:nvSpPr>
        <p:spPr/>
        <p:txBody>
          <a:bodyPr/>
          <a:lstStyle/>
          <a:p>
            <a:fld id="{472D8C46-45ED-4977-8DF5-FEAAF18B775F}" type="datetime1">
              <a:rPr lang="nl-NL" smtClean="0"/>
              <a:t>4-11-2025</a:t>
            </a:fld>
            <a:endParaRPr lang="nl-NL"/>
          </a:p>
        </p:txBody>
      </p:sp>
      <p:sp>
        <p:nvSpPr>
          <p:cNvPr id="5" name="Tijdelijke aanduiding voor voettekst 4">
            <a:extLst>
              <a:ext uri="{FF2B5EF4-FFF2-40B4-BE49-F238E27FC236}">
                <a16:creationId xmlns:a16="http://schemas.microsoft.com/office/drawing/2014/main" id="{3217A91C-110C-441A-26CF-15C3C7771038}"/>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1616AD90-C02F-C9FA-46E8-39CDB2530495}"/>
              </a:ext>
            </a:extLst>
          </p:cNvPr>
          <p:cNvSpPr>
            <a:spLocks noGrp="1"/>
          </p:cNvSpPr>
          <p:nvPr>
            <p:ph type="sldNum" sz="quarter" idx="12"/>
          </p:nvPr>
        </p:nvSpPr>
        <p:spPr/>
        <p:txBody>
          <a:bodyPr/>
          <a:lstStyle/>
          <a:p>
            <a:fld id="{A648B885-FF76-47CB-8BBD-27E7EBF07CA9}" type="slidenum">
              <a:rPr lang="nl-NL" smtClean="0"/>
              <a:t>‹nr.›</a:t>
            </a:fld>
            <a:endParaRPr lang="nl-NL"/>
          </a:p>
        </p:txBody>
      </p:sp>
      <p:sp>
        <p:nvSpPr>
          <p:cNvPr id="7" name="Picture Placeholder 10">
            <a:extLst>
              <a:ext uri="{FF2B5EF4-FFF2-40B4-BE49-F238E27FC236}">
                <a16:creationId xmlns:a16="http://schemas.microsoft.com/office/drawing/2014/main" id="{34C0A1A6-72F3-0B92-4C73-E68902C2BD58}"/>
              </a:ext>
            </a:extLst>
          </p:cNvPr>
          <p:cNvSpPr>
            <a:spLocks noGrp="1"/>
          </p:cNvSpPr>
          <p:nvPr>
            <p:ph type="pic" sz="quarter" idx="13" hasCustomPrompt="1"/>
          </p:nvPr>
        </p:nvSpPr>
        <p:spPr>
          <a:xfrm>
            <a:off x="300039" y="1520826"/>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11" name="Tijdelijke aanduiding voor tekst 5">
            <a:extLst>
              <a:ext uri="{FF2B5EF4-FFF2-40B4-BE49-F238E27FC236}">
                <a16:creationId xmlns:a16="http://schemas.microsoft.com/office/drawing/2014/main" id="{DBED99CA-91B8-1548-5F03-07EF089CEDE5}"/>
              </a:ext>
            </a:extLst>
          </p:cNvPr>
          <p:cNvSpPr>
            <a:spLocks noGrp="1"/>
          </p:cNvSpPr>
          <p:nvPr>
            <p:ph type="body" sz="quarter" idx="17" hasCustomPrompt="1"/>
          </p:nvPr>
        </p:nvSpPr>
        <p:spPr>
          <a:xfrm>
            <a:off x="300459" y="3448675"/>
            <a:ext cx="2225027" cy="493036"/>
          </a:xfrm>
        </p:spPr>
        <p:txBody>
          <a:bodyPr>
            <a:noAutofit/>
          </a:bodyPr>
          <a:lstStyle>
            <a:lvl1pPr marL="0" indent="0">
              <a:buNone/>
              <a:defRPr sz="1400" b="1">
                <a:solidFill>
                  <a:schemeClr val="tx2"/>
                </a:solidFill>
              </a:defRPr>
            </a:lvl1pPr>
            <a:lvl2pPr marL="358775" indent="0">
              <a:buNone/>
              <a:defRPr/>
            </a:lvl2pPr>
          </a:lstStyle>
          <a:p>
            <a:pPr lvl="0"/>
            <a:r>
              <a:rPr lang="nl-NL"/>
              <a:t>Voornaam Achternaam</a:t>
            </a:r>
          </a:p>
        </p:txBody>
      </p:sp>
      <p:sp>
        <p:nvSpPr>
          <p:cNvPr id="33" name="Picture Placeholder 10">
            <a:extLst>
              <a:ext uri="{FF2B5EF4-FFF2-40B4-BE49-F238E27FC236}">
                <a16:creationId xmlns:a16="http://schemas.microsoft.com/office/drawing/2014/main" id="{83EAE987-BC6E-98C9-FEF9-B8DA8676FABF}"/>
              </a:ext>
            </a:extLst>
          </p:cNvPr>
          <p:cNvSpPr>
            <a:spLocks noGrp="1"/>
          </p:cNvSpPr>
          <p:nvPr>
            <p:ph type="pic" sz="quarter" idx="25" hasCustomPrompt="1"/>
          </p:nvPr>
        </p:nvSpPr>
        <p:spPr>
          <a:xfrm>
            <a:off x="3300338" y="1520826"/>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34" name="Tijdelijke aanduiding voor tekst 5">
            <a:extLst>
              <a:ext uri="{FF2B5EF4-FFF2-40B4-BE49-F238E27FC236}">
                <a16:creationId xmlns:a16="http://schemas.microsoft.com/office/drawing/2014/main" id="{8551C47D-E760-81DA-BB12-1478E64BABB3}"/>
              </a:ext>
            </a:extLst>
          </p:cNvPr>
          <p:cNvSpPr>
            <a:spLocks noGrp="1"/>
          </p:cNvSpPr>
          <p:nvPr>
            <p:ph type="body" sz="quarter" idx="26" hasCustomPrompt="1"/>
          </p:nvPr>
        </p:nvSpPr>
        <p:spPr>
          <a:xfrm>
            <a:off x="3300758" y="3448675"/>
            <a:ext cx="2225027" cy="493036"/>
          </a:xfrm>
        </p:spPr>
        <p:txBody>
          <a:bodyPr>
            <a:noAutofit/>
          </a:bodyPr>
          <a:lstStyle>
            <a:lvl1pPr marL="0" indent="0">
              <a:buNone/>
              <a:defRPr sz="1400" b="1">
                <a:solidFill>
                  <a:schemeClr val="tx2"/>
                </a:solidFill>
              </a:defRPr>
            </a:lvl1pPr>
            <a:lvl2pPr marL="358775" indent="0">
              <a:buNone/>
              <a:defRPr/>
            </a:lvl2pPr>
          </a:lstStyle>
          <a:p>
            <a:pPr lvl="0"/>
            <a:r>
              <a:rPr lang="nl-NL"/>
              <a:t>Voornaam Achternaam</a:t>
            </a:r>
          </a:p>
        </p:txBody>
      </p:sp>
      <p:sp>
        <p:nvSpPr>
          <p:cNvPr id="35" name="Picture Placeholder 10">
            <a:extLst>
              <a:ext uri="{FF2B5EF4-FFF2-40B4-BE49-F238E27FC236}">
                <a16:creationId xmlns:a16="http://schemas.microsoft.com/office/drawing/2014/main" id="{149D2ED7-BAF0-8CC7-E9A1-3715AF497467}"/>
              </a:ext>
            </a:extLst>
          </p:cNvPr>
          <p:cNvSpPr>
            <a:spLocks noGrp="1"/>
          </p:cNvSpPr>
          <p:nvPr>
            <p:ph type="pic" sz="quarter" idx="27" hasCustomPrompt="1"/>
          </p:nvPr>
        </p:nvSpPr>
        <p:spPr>
          <a:xfrm>
            <a:off x="299618" y="4190338"/>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36" name="Tijdelijke aanduiding voor tekst 5">
            <a:extLst>
              <a:ext uri="{FF2B5EF4-FFF2-40B4-BE49-F238E27FC236}">
                <a16:creationId xmlns:a16="http://schemas.microsoft.com/office/drawing/2014/main" id="{2558DFFA-3F27-43D5-8CA0-4F3A0C5E7105}"/>
              </a:ext>
            </a:extLst>
          </p:cNvPr>
          <p:cNvSpPr>
            <a:spLocks noGrp="1"/>
          </p:cNvSpPr>
          <p:nvPr>
            <p:ph type="body" sz="quarter" idx="28" hasCustomPrompt="1"/>
          </p:nvPr>
        </p:nvSpPr>
        <p:spPr>
          <a:xfrm>
            <a:off x="300038" y="6126976"/>
            <a:ext cx="2225027" cy="335128"/>
          </a:xfrm>
        </p:spPr>
        <p:txBody>
          <a:bodyPr>
            <a:noAutofit/>
          </a:bodyPr>
          <a:lstStyle>
            <a:lvl1pPr marL="0" indent="0">
              <a:buNone/>
              <a:defRPr sz="1400" b="1">
                <a:solidFill>
                  <a:schemeClr val="tx2"/>
                </a:solidFill>
              </a:defRPr>
            </a:lvl1pPr>
            <a:lvl2pPr marL="358775" indent="0">
              <a:buNone/>
              <a:defRPr/>
            </a:lvl2pPr>
          </a:lstStyle>
          <a:p>
            <a:pPr lvl="0"/>
            <a:r>
              <a:rPr lang="nl-NL"/>
              <a:t>Voornaam Achternaam</a:t>
            </a:r>
          </a:p>
        </p:txBody>
      </p:sp>
      <p:sp>
        <p:nvSpPr>
          <p:cNvPr id="37" name="Picture Placeholder 10">
            <a:extLst>
              <a:ext uri="{FF2B5EF4-FFF2-40B4-BE49-F238E27FC236}">
                <a16:creationId xmlns:a16="http://schemas.microsoft.com/office/drawing/2014/main" id="{B293267C-B5A4-21D9-7809-72A130D12F57}"/>
              </a:ext>
            </a:extLst>
          </p:cNvPr>
          <p:cNvSpPr>
            <a:spLocks noGrp="1"/>
          </p:cNvSpPr>
          <p:nvPr>
            <p:ph type="pic" sz="quarter" idx="29" hasCustomPrompt="1"/>
          </p:nvPr>
        </p:nvSpPr>
        <p:spPr>
          <a:xfrm>
            <a:off x="3303378" y="4190338"/>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38" name="Tijdelijke aanduiding voor tekst 5">
            <a:extLst>
              <a:ext uri="{FF2B5EF4-FFF2-40B4-BE49-F238E27FC236}">
                <a16:creationId xmlns:a16="http://schemas.microsoft.com/office/drawing/2014/main" id="{B403A794-923A-D330-5799-AF8BAA362413}"/>
              </a:ext>
            </a:extLst>
          </p:cNvPr>
          <p:cNvSpPr>
            <a:spLocks noGrp="1"/>
          </p:cNvSpPr>
          <p:nvPr>
            <p:ph type="body" sz="quarter" idx="30" hasCustomPrompt="1"/>
          </p:nvPr>
        </p:nvSpPr>
        <p:spPr>
          <a:xfrm>
            <a:off x="3303798" y="6126976"/>
            <a:ext cx="2225027" cy="335128"/>
          </a:xfrm>
        </p:spPr>
        <p:txBody>
          <a:bodyPr>
            <a:noAutofit/>
          </a:bodyPr>
          <a:lstStyle>
            <a:lvl1pPr marL="0" indent="0">
              <a:buNone/>
              <a:defRPr sz="1400" b="1">
                <a:solidFill>
                  <a:schemeClr val="tx2"/>
                </a:solidFill>
              </a:defRPr>
            </a:lvl1pPr>
            <a:lvl2pPr marL="358775" indent="0">
              <a:buNone/>
              <a:defRPr/>
            </a:lvl2pPr>
          </a:lstStyle>
          <a:p>
            <a:pPr lvl="0"/>
            <a:r>
              <a:rPr lang="nl-NL"/>
              <a:t>Voornaam Achternaam</a:t>
            </a:r>
          </a:p>
        </p:txBody>
      </p:sp>
      <p:sp>
        <p:nvSpPr>
          <p:cNvPr id="39" name="Picture Placeholder 10">
            <a:extLst>
              <a:ext uri="{FF2B5EF4-FFF2-40B4-BE49-F238E27FC236}">
                <a16:creationId xmlns:a16="http://schemas.microsoft.com/office/drawing/2014/main" id="{56874475-56F7-FB5A-C0AF-25C722E7893A}"/>
              </a:ext>
            </a:extLst>
          </p:cNvPr>
          <p:cNvSpPr>
            <a:spLocks noGrp="1"/>
          </p:cNvSpPr>
          <p:nvPr>
            <p:ph type="pic" sz="quarter" idx="31" hasCustomPrompt="1"/>
          </p:nvPr>
        </p:nvSpPr>
        <p:spPr>
          <a:xfrm>
            <a:off x="6240463" y="1520826"/>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40" name="Tijdelijke aanduiding voor tekst 5">
            <a:extLst>
              <a:ext uri="{FF2B5EF4-FFF2-40B4-BE49-F238E27FC236}">
                <a16:creationId xmlns:a16="http://schemas.microsoft.com/office/drawing/2014/main" id="{37117F0A-E566-A297-35D1-C3C1C5D05454}"/>
              </a:ext>
            </a:extLst>
          </p:cNvPr>
          <p:cNvSpPr>
            <a:spLocks noGrp="1"/>
          </p:cNvSpPr>
          <p:nvPr>
            <p:ph type="body" sz="quarter" idx="32" hasCustomPrompt="1"/>
          </p:nvPr>
        </p:nvSpPr>
        <p:spPr>
          <a:xfrm>
            <a:off x="6240883" y="3448675"/>
            <a:ext cx="2225027" cy="493036"/>
          </a:xfrm>
        </p:spPr>
        <p:txBody>
          <a:bodyPr>
            <a:noAutofit/>
          </a:bodyPr>
          <a:lstStyle>
            <a:lvl1pPr marL="0" indent="0">
              <a:buNone/>
              <a:defRPr sz="1400" b="1">
                <a:solidFill>
                  <a:schemeClr val="tx2"/>
                </a:solidFill>
              </a:defRPr>
            </a:lvl1pPr>
            <a:lvl2pPr marL="358775" indent="0">
              <a:buNone/>
              <a:defRPr/>
            </a:lvl2pPr>
          </a:lstStyle>
          <a:p>
            <a:pPr lvl="0"/>
            <a:r>
              <a:rPr lang="nl-NL"/>
              <a:t>Voornaam Achternaam</a:t>
            </a:r>
          </a:p>
        </p:txBody>
      </p:sp>
      <p:sp>
        <p:nvSpPr>
          <p:cNvPr id="41" name="Picture Placeholder 10">
            <a:extLst>
              <a:ext uri="{FF2B5EF4-FFF2-40B4-BE49-F238E27FC236}">
                <a16:creationId xmlns:a16="http://schemas.microsoft.com/office/drawing/2014/main" id="{07AE13BF-43FA-681D-01F7-768C02D9C028}"/>
              </a:ext>
            </a:extLst>
          </p:cNvPr>
          <p:cNvSpPr>
            <a:spLocks noGrp="1"/>
          </p:cNvSpPr>
          <p:nvPr>
            <p:ph type="pic" sz="quarter" idx="33" hasCustomPrompt="1"/>
          </p:nvPr>
        </p:nvSpPr>
        <p:spPr>
          <a:xfrm>
            <a:off x="9240762" y="1520826"/>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42" name="Tijdelijke aanduiding voor tekst 5">
            <a:extLst>
              <a:ext uri="{FF2B5EF4-FFF2-40B4-BE49-F238E27FC236}">
                <a16:creationId xmlns:a16="http://schemas.microsoft.com/office/drawing/2014/main" id="{815B6F31-CD4F-09CE-C149-B50518F65EF6}"/>
              </a:ext>
            </a:extLst>
          </p:cNvPr>
          <p:cNvSpPr>
            <a:spLocks noGrp="1"/>
          </p:cNvSpPr>
          <p:nvPr>
            <p:ph type="body" sz="quarter" idx="34" hasCustomPrompt="1"/>
          </p:nvPr>
        </p:nvSpPr>
        <p:spPr>
          <a:xfrm>
            <a:off x="9241182" y="3448675"/>
            <a:ext cx="2225027" cy="493036"/>
          </a:xfrm>
        </p:spPr>
        <p:txBody>
          <a:bodyPr>
            <a:noAutofit/>
          </a:bodyPr>
          <a:lstStyle>
            <a:lvl1pPr marL="0" indent="0">
              <a:buNone/>
              <a:defRPr sz="1400" b="1">
                <a:solidFill>
                  <a:schemeClr val="tx2"/>
                </a:solidFill>
              </a:defRPr>
            </a:lvl1pPr>
            <a:lvl2pPr marL="358775" indent="0">
              <a:buNone/>
              <a:defRPr/>
            </a:lvl2pPr>
          </a:lstStyle>
          <a:p>
            <a:pPr lvl="0"/>
            <a:r>
              <a:rPr lang="nl-NL"/>
              <a:t>Voornaam Achternaam</a:t>
            </a:r>
          </a:p>
        </p:txBody>
      </p:sp>
      <p:sp>
        <p:nvSpPr>
          <p:cNvPr id="43" name="Picture Placeholder 10">
            <a:extLst>
              <a:ext uri="{FF2B5EF4-FFF2-40B4-BE49-F238E27FC236}">
                <a16:creationId xmlns:a16="http://schemas.microsoft.com/office/drawing/2014/main" id="{F8BABAFA-4FBF-17BC-8BB3-D50B6AA20B4F}"/>
              </a:ext>
            </a:extLst>
          </p:cNvPr>
          <p:cNvSpPr>
            <a:spLocks noGrp="1"/>
          </p:cNvSpPr>
          <p:nvPr>
            <p:ph type="pic" sz="quarter" idx="35" hasCustomPrompt="1"/>
          </p:nvPr>
        </p:nvSpPr>
        <p:spPr>
          <a:xfrm>
            <a:off x="6240042" y="4190338"/>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44" name="Tijdelijke aanduiding voor tekst 5">
            <a:extLst>
              <a:ext uri="{FF2B5EF4-FFF2-40B4-BE49-F238E27FC236}">
                <a16:creationId xmlns:a16="http://schemas.microsoft.com/office/drawing/2014/main" id="{870F16BA-AC18-241C-91ED-DEF1CB576767}"/>
              </a:ext>
            </a:extLst>
          </p:cNvPr>
          <p:cNvSpPr>
            <a:spLocks noGrp="1"/>
          </p:cNvSpPr>
          <p:nvPr>
            <p:ph type="body" sz="quarter" idx="36" hasCustomPrompt="1"/>
          </p:nvPr>
        </p:nvSpPr>
        <p:spPr>
          <a:xfrm>
            <a:off x="6240462" y="6126976"/>
            <a:ext cx="2225027" cy="335128"/>
          </a:xfrm>
        </p:spPr>
        <p:txBody>
          <a:bodyPr>
            <a:noAutofit/>
          </a:bodyPr>
          <a:lstStyle>
            <a:lvl1pPr marL="0" indent="0">
              <a:buNone/>
              <a:defRPr sz="1400" b="1">
                <a:solidFill>
                  <a:schemeClr val="tx2"/>
                </a:solidFill>
              </a:defRPr>
            </a:lvl1pPr>
            <a:lvl2pPr marL="358775" indent="0">
              <a:buNone/>
              <a:defRPr/>
            </a:lvl2pPr>
          </a:lstStyle>
          <a:p>
            <a:pPr lvl="0"/>
            <a:r>
              <a:rPr lang="nl-NL"/>
              <a:t>Voornaam Achternaam</a:t>
            </a:r>
          </a:p>
        </p:txBody>
      </p:sp>
      <p:sp>
        <p:nvSpPr>
          <p:cNvPr id="45" name="Picture Placeholder 10">
            <a:extLst>
              <a:ext uri="{FF2B5EF4-FFF2-40B4-BE49-F238E27FC236}">
                <a16:creationId xmlns:a16="http://schemas.microsoft.com/office/drawing/2014/main" id="{6550A89B-C5E7-B3C5-170E-5A0E0A422A74}"/>
              </a:ext>
            </a:extLst>
          </p:cNvPr>
          <p:cNvSpPr>
            <a:spLocks noGrp="1"/>
          </p:cNvSpPr>
          <p:nvPr>
            <p:ph type="pic" sz="quarter" idx="37" hasCustomPrompt="1"/>
          </p:nvPr>
        </p:nvSpPr>
        <p:spPr>
          <a:xfrm>
            <a:off x="9243802" y="4190338"/>
            <a:ext cx="1800000" cy="1800000"/>
          </a:xfrm>
          <a:prstGeom prst="rect">
            <a:avLst/>
          </a:prstGeom>
          <a:solidFill>
            <a:schemeClr val="bg1">
              <a:lumMod val="85000"/>
            </a:schemeClr>
          </a:solidFill>
        </p:spPr>
        <p:txBody>
          <a:bodyPr/>
          <a:lstStyle>
            <a:lvl1pPr marL="0" indent="0" algn="ctr">
              <a:buNone/>
              <a:defRPr sz="1600">
                <a:solidFill>
                  <a:schemeClr val="bg1">
                    <a:lumMod val="65000"/>
                  </a:schemeClr>
                </a:solidFill>
              </a:defRPr>
            </a:lvl1pPr>
          </a:lstStyle>
          <a:p>
            <a:r>
              <a:rPr lang="fr-FR"/>
              <a:t>	</a:t>
            </a:r>
          </a:p>
          <a:p>
            <a:endParaRPr lang="fr-FR"/>
          </a:p>
          <a:p>
            <a:endParaRPr lang="fr-FR"/>
          </a:p>
          <a:p>
            <a:r>
              <a:rPr lang="fr-FR" err="1"/>
              <a:t>Afbeelding</a:t>
            </a:r>
            <a:endParaRPr lang="fr-FR"/>
          </a:p>
        </p:txBody>
      </p:sp>
      <p:sp>
        <p:nvSpPr>
          <p:cNvPr id="46" name="Tijdelijke aanduiding voor tekst 5">
            <a:extLst>
              <a:ext uri="{FF2B5EF4-FFF2-40B4-BE49-F238E27FC236}">
                <a16:creationId xmlns:a16="http://schemas.microsoft.com/office/drawing/2014/main" id="{49252DAA-7954-9B97-9302-448203C9CFCD}"/>
              </a:ext>
            </a:extLst>
          </p:cNvPr>
          <p:cNvSpPr>
            <a:spLocks noGrp="1"/>
          </p:cNvSpPr>
          <p:nvPr>
            <p:ph type="body" sz="quarter" idx="38" hasCustomPrompt="1"/>
          </p:nvPr>
        </p:nvSpPr>
        <p:spPr>
          <a:xfrm>
            <a:off x="9244222" y="6126976"/>
            <a:ext cx="2225027" cy="335128"/>
          </a:xfrm>
        </p:spPr>
        <p:txBody>
          <a:bodyPr>
            <a:noAutofit/>
          </a:bodyPr>
          <a:lstStyle>
            <a:lvl1pPr marL="0" indent="0">
              <a:buNone/>
              <a:defRPr sz="1400" b="1">
                <a:solidFill>
                  <a:schemeClr val="tx2"/>
                </a:solidFill>
              </a:defRPr>
            </a:lvl1pPr>
            <a:lvl2pPr marL="358775" indent="0">
              <a:buNone/>
              <a:defRPr/>
            </a:lvl2pPr>
          </a:lstStyle>
          <a:p>
            <a:pPr lvl="0"/>
            <a:r>
              <a:rPr lang="nl-NL"/>
              <a:t>Voornaam Achternaam</a:t>
            </a:r>
          </a:p>
        </p:txBody>
      </p:sp>
    </p:spTree>
    <p:extLst>
      <p:ext uri="{BB962C8B-B14F-4D97-AF65-F5344CB8AC3E}">
        <p14:creationId xmlns:p14="http://schemas.microsoft.com/office/powerpoint/2010/main" val="42875823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ntainer 13">
    <p:spTree>
      <p:nvGrpSpPr>
        <p:cNvPr id="1" name=""/>
        <p:cNvGrpSpPr/>
        <p:nvPr/>
      </p:nvGrpSpPr>
      <p:grpSpPr>
        <a:xfrm>
          <a:off x="0" y="0"/>
          <a:ext cx="0" cy="0"/>
          <a:chOff x="0" y="0"/>
          <a:chExt cx="0" cy="0"/>
        </a:xfrm>
      </p:grpSpPr>
      <p:sp>
        <p:nvSpPr>
          <p:cNvPr id="4" name="Picture Placeholder 10">
            <a:extLst>
              <a:ext uri="{FF2B5EF4-FFF2-40B4-BE49-F238E27FC236}">
                <a16:creationId xmlns:a16="http://schemas.microsoft.com/office/drawing/2014/main" id="{FEDBDA94-24D5-41E5-9379-523B7141822B}"/>
              </a:ext>
            </a:extLst>
          </p:cNvPr>
          <p:cNvSpPr>
            <a:spLocks noGrp="1"/>
          </p:cNvSpPr>
          <p:nvPr>
            <p:ph type="pic" sz="quarter" idx="10" hasCustomPrompt="1"/>
          </p:nvPr>
        </p:nvSpPr>
        <p:spPr>
          <a:xfrm>
            <a:off x="-1" y="0"/>
            <a:ext cx="12192001" cy="6857999"/>
          </a:xfrm>
          <a:prstGeom prst="rect">
            <a:avLst/>
          </a:prstGeom>
          <a:solidFill>
            <a:schemeClr val="bg1">
              <a:lumMod val="95000"/>
            </a:schemeClr>
          </a:solidFill>
        </p:spPr>
        <p:txBody>
          <a:bodyPr tIns="180000"/>
          <a:lstStyle>
            <a:lvl1pPr>
              <a:defRPr lang="fr-FR" sz="1800" dirty="0">
                <a:solidFill>
                  <a:schemeClr val="bg1">
                    <a:lumMod val="75000"/>
                  </a:schemeClr>
                </a:solidFill>
                <a:latin typeface="+mj-lt"/>
              </a:defRPr>
            </a:lvl1pPr>
          </a:lstStyle>
          <a:p>
            <a:pPr marL="0" lvl="0" indent="0" algn="ctr">
              <a:buNone/>
            </a:pPr>
            <a:r>
              <a:rPr lang="fr-FR"/>
              <a:t>	</a:t>
            </a:r>
          </a:p>
          <a:p>
            <a:pPr marL="0" lvl="0" indent="0" algn="ctr">
              <a:buNone/>
            </a:pPr>
            <a:endParaRPr lang="fr-FR"/>
          </a:p>
          <a:p>
            <a:pPr marL="0" lvl="0" indent="0" algn="ctr">
              <a:buNone/>
            </a:pPr>
            <a:r>
              <a:rPr lang="fr-FR" err="1"/>
              <a:t>Afbeelding</a:t>
            </a:r>
            <a:endParaRPr lang="fr-FR"/>
          </a:p>
        </p:txBody>
      </p:sp>
    </p:spTree>
    <p:extLst>
      <p:ext uri="{BB962C8B-B14F-4D97-AF65-F5344CB8AC3E}">
        <p14:creationId xmlns:p14="http://schemas.microsoft.com/office/powerpoint/2010/main" val="156398601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Pictures - 6 Collage">
    <p:bg>
      <p:bgPr>
        <a:solidFill>
          <a:srgbClr val="F7F7F7"/>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4064400" cy="3429000"/>
          </a:xfrm>
          <a:prstGeom prst="rect">
            <a:avLst/>
          </a:prstGeom>
          <a:solidFill>
            <a:schemeClr val="bg1">
              <a:lumMod val="95000"/>
            </a:schemeClr>
          </a:solidFill>
        </p:spPr>
        <p:txBody>
          <a:bodyPr tIns="468000"/>
          <a:lstStyle>
            <a:lvl1pPr>
              <a:defRPr lang="fr-FR" sz="1800" dirty="0">
                <a:solidFill>
                  <a:schemeClr val="bg1">
                    <a:lumMod val="75000"/>
                  </a:schemeClr>
                </a:solidFill>
                <a:latin typeface="+mj-lt"/>
              </a:defRPr>
            </a:lvl1pPr>
          </a:lstStyle>
          <a:p>
            <a:pPr marL="0" lvl="0" indent="0" algn="ctr">
              <a:buNone/>
            </a:pPr>
            <a:r>
              <a:rPr lang="fr-FR" err="1"/>
              <a:t>Afbeelding</a:t>
            </a:r>
            <a:endParaRPr lang="fr-FR"/>
          </a:p>
        </p:txBody>
      </p:sp>
      <p:sp>
        <p:nvSpPr>
          <p:cNvPr id="16" name="Picture Placeholder 3"/>
          <p:cNvSpPr>
            <a:spLocks noGrp="1"/>
          </p:cNvSpPr>
          <p:nvPr>
            <p:ph type="pic" sz="quarter" idx="11" hasCustomPrompt="1"/>
          </p:nvPr>
        </p:nvSpPr>
        <p:spPr>
          <a:xfrm>
            <a:off x="4064000" y="0"/>
            <a:ext cx="4064400" cy="3429000"/>
          </a:xfrm>
          <a:prstGeom prst="rect">
            <a:avLst/>
          </a:prstGeom>
          <a:solidFill>
            <a:schemeClr val="bg1">
              <a:lumMod val="95000"/>
            </a:schemeClr>
          </a:solidFill>
        </p:spPr>
        <p:txBody>
          <a:bodyPr tIns="468000"/>
          <a:lstStyle>
            <a:lvl1pPr>
              <a:defRPr lang="fr-FR" sz="1800" dirty="0">
                <a:solidFill>
                  <a:schemeClr val="bg1">
                    <a:lumMod val="75000"/>
                  </a:schemeClr>
                </a:solidFill>
                <a:latin typeface="+mj-lt"/>
              </a:defRPr>
            </a:lvl1pPr>
          </a:lstStyle>
          <a:p>
            <a:pPr marL="0" lvl="0" indent="0" algn="ctr">
              <a:buNone/>
            </a:pPr>
            <a:r>
              <a:rPr lang="fr-FR" err="1"/>
              <a:t>Afbeelding</a:t>
            </a:r>
            <a:endParaRPr lang="fr-FR"/>
          </a:p>
        </p:txBody>
      </p:sp>
      <p:sp>
        <p:nvSpPr>
          <p:cNvPr id="17" name="Picture Placeholder 3"/>
          <p:cNvSpPr>
            <a:spLocks noGrp="1"/>
          </p:cNvSpPr>
          <p:nvPr>
            <p:ph type="pic" sz="quarter" idx="12" hasCustomPrompt="1"/>
          </p:nvPr>
        </p:nvSpPr>
        <p:spPr>
          <a:xfrm>
            <a:off x="8128000" y="0"/>
            <a:ext cx="4064400" cy="3429000"/>
          </a:xfrm>
          <a:prstGeom prst="rect">
            <a:avLst/>
          </a:prstGeom>
          <a:solidFill>
            <a:schemeClr val="bg1">
              <a:lumMod val="95000"/>
            </a:schemeClr>
          </a:solidFill>
        </p:spPr>
        <p:txBody>
          <a:bodyPr tIns="468000"/>
          <a:lstStyle>
            <a:lvl1pPr>
              <a:defRPr lang="fr-FR" sz="1800" dirty="0">
                <a:solidFill>
                  <a:schemeClr val="bg1">
                    <a:lumMod val="75000"/>
                  </a:schemeClr>
                </a:solidFill>
                <a:latin typeface="+mj-lt"/>
              </a:defRPr>
            </a:lvl1pPr>
          </a:lstStyle>
          <a:p>
            <a:pPr marL="0" lvl="0" indent="0" algn="ctr">
              <a:buNone/>
            </a:pPr>
            <a:r>
              <a:rPr lang="fr-FR" err="1"/>
              <a:t>Afbeelding</a:t>
            </a:r>
            <a:endParaRPr lang="fr-FR"/>
          </a:p>
        </p:txBody>
      </p:sp>
      <p:sp>
        <p:nvSpPr>
          <p:cNvPr id="18" name="Picture Placeholder 3"/>
          <p:cNvSpPr>
            <a:spLocks noGrp="1"/>
          </p:cNvSpPr>
          <p:nvPr>
            <p:ph type="pic" sz="quarter" idx="13" hasCustomPrompt="1"/>
          </p:nvPr>
        </p:nvSpPr>
        <p:spPr>
          <a:xfrm>
            <a:off x="8128000" y="3429000"/>
            <a:ext cx="4064400" cy="3429000"/>
          </a:xfrm>
          <a:prstGeom prst="rect">
            <a:avLst/>
          </a:prstGeom>
          <a:solidFill>
            <a:schemeClr val="bg1">
              <a:lumMod val="95000"/>
            </a:schemeClr>
          </a:solidFill>
        </p:spPr>
        <p:txBody>
          <a:bodyPr tIns="468000"/>
          <a:lstStyle>
            <a:lvl1pPr>
              <a:defRPr lang="fr-FR" sz="1800" dirty="0">
                <a:solidFill>
                  <a:schemeClr val="bg1">
                    <a:lumMod val="75000"/>
                  </a:schemeClr>
                </a:solidFill>
                <a:latin typeface="+mj-lt"/>
              </a:defRPr>
            </a:lvl1pPr>
          </a:lstStyle>
          <a:p>
            <a:pPr marL="0" lvl="0" indent="0" algn="ctr">
              <a:buNone/>
            </a:pPr>
            <a:r>
              <a:rPr lang="fr-FR" err="1"/>
              <a:t>Afbeelding</a:t>
            </a:r>
            <a:endParaRPr lang="fr-FR"/>
          </a:p>
        </p:txBody>
      </p:sp>
      <p:sp>
        <p:nvSpPr>
          <p:cNvPr id="19" name="Picture Placeholder 3"/>
          <p:cNvSpPr>
            <a:spLocks noGrp="1"/>
          </p:cNvSpPr>
          <p:nvPr>
            <p:ph type="pic" sz="quarter" idx="14" hasCustomPrompt="1"/>
          </p:nvPr>
        </p:nvSpPr>
        <p:spPr>
          <a:xfrm>
            <a:off x="4064000" y="3429000"/>
            <a:ext cx="4064400" cy="3429000"/>
          </a:xfrm>
          <a:prstGeom prst="rect">
            <a:avLst/>
          </a:prstGeom>
          <a:solidFill>
            <a:schemeClr val="bg1">
              <a:lumMod val="95000"/>
            </a:schemeClr>
          </a:solidFill>
        </p:spPr>
        <p:txBody>
          <a:bodyPr tIns="468000"/>
          <a:lstStyle>
            <a:lvl1pPr>
              <a:defRPr lang="fr-FR" sz="1800" dirty="0">
                <a:solidFill>
                  <a:schemeClr val="bg1">
                    <a:lumMod val="75000"/>
                  </a:schemeClr>
                </a:solidFill>
                <a:latin typeface="+mj-lt"/>
              </a:defRPr>
            </a:lvl1pPr>
          </a:lstStyle>
          <a:p>
            <a:pPr marL="0" lvl="0" indent="0" algn="ctr">
              <a:buNone/>
            </a:pPr>
            <a:r>
              <a:rPr lang="fr-FR" err="1"/>
              <a:t>Afbeelding</a:t>
            </a:r>
            <a:endParaRPr lang="fr-FR"/>
          </a:p>
        </p:txBody>
      </p:sp>
      <p:sp>
        <p:nvSpPr>
          <p:cNvPr id="20" name="Picture Placeholder 3"/>
          <p:cNvSpPr>
            <a:spLocks noGrp="1"/>
          </p:cNvSpPr>
          <p:nvPr>
            <p:ph type="pic" sz="quarter" idx="15" hasCustomPrompt="1"/>
          </p:nvPr>
        </p:nvSpPr>
        <p:spPr>
          <a:xfrm>
            <a:off x="0" y="3429000"/>
            <a:ext cx="4064400" cy="3429000"/>
          </a:xfrm>
          <a:prstGeom prst="rect">
            <a:avLst/>
          </a:prstGeom>
          <a:solidFill>
            <a:schemeClr val="bg1">
              <a:lumMod val="95000"/>
            </a:schemeClr>
          </a:solidFill>
        </p:spPr>
        <p:txBody>
          <a:bodyPr tIns="468000"/>
          <a:lstStyle>
            <a:lvl1pPr>
              <a:defRPr lang="fr-FR" sz="1800" dirty="0">
                <a:solidFill>
                  <a:schemeClr val="bg1">
                    <a:lumMod val="75000"/>
                  </a:schemeClr>
                </a:solidFill>
                <a:latin typeface="+mj-lt"/>
              </a:defRPr>
            </a:lvl1pPr>
          </a:lstStyle>
          <a:p>
            <a:pPr marL="0" lvl="0" indent="0" algn="ctr">
              <a:buNone/>
            </a:pPr>
            <a:r>
              <a:rPr lang="fr-FR" err="1"/>
              <a:t>Afbeelding</a:t>
            </a:r>
            <a:endParaRPr lang="fr-FR"/>
          </a:p>
        </p:txBody>
      </p:sp>
    </p:spTree>
    <p:extLst>
      <p:ext uri="{BB962C8B-B14F-4D97-AF65-F5344CB8AC3E}">
        <p14:creationId xmlns:p14="http://schemas.microsoft.com/office/powerpoint/2010/main" val="31587679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8 klantlogos">
    <p:spTree>
      <p:nvGrpSpPr>
        <p:cNvPr id="1" name=""/>
        <p:cNvGrpSpPr/>
        <p:nvPr/>
      </p:nvGrpSpPr>
      <p:grpSpPr>
        <a:xfrm>
          <a:off x="0" y="0"/>
          <a:ext cx="0" cy="0"/>
          <a:chOff x="0" y="0"/>
          <a:chExt cx="0" cy="0"/>
        </a:xfrm>
      </p:grpSpPr>
      <p:sp>
        <p:nvSpPr>
          <p:cNvPr id="13" name="Espace réservé du contenu 12">
            <a:extLst>
              <a:ext uri="{FF2B5EF4-FFF2-40B4-BE49-F238E27FC236}">
                <a16:creationId xmlns:a16="http://schemas.microsoft.com/office/drawing/2014/main" id="{0FA82258-8070-4B7B-B7C6-919C1BFAD958}"/>
              </a:ext>
            </a:extLst>
          </p:cNvPr>
          <p:cNvSpPr>
            <a:spLocks noGrp="1"/>
          </p:cNvSpPr>
          <p:nvPr>
            <p:ph sz="quarter" idx="10" hasCustomPrompt="1"/>
          </p:nvPr>
        </p:nvSpPr>
        <p:spPr>
          <a:xfrm>
            <a:off x="300038" y="1520825"/>
            <a:ext cx="1042521" cy="1008570"/>
          </a:xfrm>
          <a:prstGeom prst="rect">
            <a:avLst/>
          </a:prstGeom>
        </p:spPr>
        <p:txBody>
          <a:bodyPr anchor="t"/>
          <a:lstStyle>
            <a:lvl1pPr marL="0" indent="0" algn="ctr">
              <a:buNone/>
              <a:defRPr sz="813"/>
            </a:lvl1pPr>
          </a:lstStyle>
          <a:p>
            <a:pPr lvl="0"/>
            <a:r>
              <a:rPr lang="fr-FR"/>
              <a:t>Drag &amp; Drop</a:t>
            </a:r>
            <a:endParaRPr lang="en-US"/>
          </a:p>
        </p:txBody>
      </p:sp>
      <p:sp>
        <p:nvSpPr>
          <p:cNvPr id="14" name="Espace réservé du contenu 12">
            <a:extLst>
              <a:ext uri="{FF2B5EF4-FFF2-40B4-BE49-F238E27FC236}">
                <a16:creationId xmlns:a16="http://schemas.microsoft.com/office/drawing/2014/main" id="{24B192B9-1979-47FD-B40B-D105E04FD493}"/>
              </a:ext>
            </a:extLst>
          </p:cNvPr>
          <p:cNvSpPr>
            <a:spLocks noGrp="1"/>
          </p:cNvSpPr>
          <p:nvPr>
            <p:ph sz="quarter" idx="11" hasCustomPrompt="1"/>
          </p:nvPr>
        </p:nvSpPr>
        <p:spPr>
          <a:xfrm>
            <a:off x="2252606" y="1520825"/>
            <a:ext cx="1042521" cy="1008570"/>
          </a:xfrm>
          <a:prstGeom prst="rect">
            <a:avLst/>
          </a:prstGeom>
        </p:spPr>
        <p:txBody>
          <a:bodyPr anchor="t"/>
          <a:lstStyle>
            <a:lvl1pPr marL="0" indent="0" algn="ctr">
              <a:buNone/>
              <a:defRPr sz="813"/>
            </a:lvl1pPr>
          </a:lstStyle>
          <a:p>
            <a:pPr lvl="0"/>
            <a:r>
              <a:rPr lang="fr-FR"/>
              <a:t>Drag &amp; Drop</a:t>
            </a:r>
          </a:p>
        </p:txBody>
      </p:sp>
      <p:sp>
        <p:nvSpPr>
          <p:cNvPr id="17" name="Espace réservé du contenu 12">
            <a:extLst>
              <a:ext uri="{FF2B5EF4-FFF2-40B4-BE49-F238E27FC236}">
                <a16:creationId xmlns:a16="http://schemas.microsoft.com/office/drawing/2014/main" id="{201296E0-114D-4FAE-9474-548B5DC841EA}"/>
              </a:ext>
            </a:extLst>
          </p:cNvPr>
          <p:cNvSpPr>
            <a:spLocks noGrp="1"/>
          </p:cNvSpPr>
          <p:nvPr>
            <p:ph sz="quarter" idx="12" hasCustomPrompt="1"/>
          </p:nvPr>
        </p:nvSpPr>
        <p:spPr>
          <a:xfrm>
            <a:off x="4205175" y="1520825"/>
            <a:ext cx="1042521" cy="1008570"/>
          </a:xfrm>
          <a:prstGeom prst="rect">
            <a:avLst/>
          </a:prstGeom>
        </p:spPr>
        <p:txBody>
          <a:bodyPr anchor="t"/>
          <a:lstStyle>
            <a:lvl1pPr marL="0" indent="0" algn="ctr">
              <a:buNone/>
              <a:defRPr sz="813"/>
            </a:lvl1pPr>
          </a:lstStyle>
          <a:p>
            <a:pPr lvl="0"/>
            <a:r>
              <a:rPr lang="fr-FR"/>
              <a:t>Drag &amp; Drop</a:t>
            </a:r>
          </a:p>
        </p:txBody>
      </p:sp>
      <p:sp>
        <p:nvSpPr>
          <p:cNvPr id="18" name="Espace réservé du contenu 12">
            <a:extLst>
              <a:ext uri="{FF2B5EF4-FFF2-40B4-BE49-F238E27FC236}">
                <a16:creationId xmlns:a16="http://schemas.microsoft.com/office/drawing/2014/main" id="{154D76DD-DF79-45CC-89FC-1544939578E9}"/>
              </a:ext>
            </a:extLst>
          </p:cNvPr>
          <p:cNvSpPr>
            <a:spLocks noGrp="1"/>
          </p:cNvSpPr>
          <p:nvPr>
            <p:ph sz="quarter" idx="13" hasCustomPrompt="1"/>
          </p:nvPr>
        </p:nvSpPr>
        <p:spPr>
          <a:xfrm>
            <a:off x="6157745" y="1520825"/>
            <a:ext cx="1042521" cy="1008570"/>
          </a:xfrm>
          <a:prstGeom prst="rect">
            <a:avLst/>
          </a:prstGeom>
        </p:spPr>
        <p:txBody>
          <a:bodyPr anchor="t"/>
          <a:lstStyle>
            <a:lvl1pPr marL="0" indent="0" algn="ctr">
              <a:buNone/>
              <a:defRPr sz="813"/>
            </a:lvl1pPr>
          </a:lstStyle>
          <a:p>
            <a:pPr lvl="0"/>
            <a:r>
              <a:rPr lang="fr-FR"/>
              <a:t>Drag &amp; Drop</a:t>
            </a:r>
          </a:p>
        </p:txBody>
      </p:sp>
      <p:sp>
        <p:nvSpPr>
          <p:cNvPr id="21" name="Espace réservé du contenu 12">
            <a:extLst>
              <a:ext uri="{FF2B5EF4-FFF2-40B4-BE49-F238E27FC236}">
                <a16:creationId xmlns:a16="http://schemas.microsoft.com/office/drawing/2014/main" id="{E3E44833-1827-41DC-AEC3-0C01F1BAD462}"/>
              </a:ext>
            </a:extLst>
          </p:cNvPr>
          <p:cNvSpPr>
            <a:spLocks noGrp="1"/>
          </p:cNvSpPr>
          <p:nvPr>
            <p:ph sz="quarter" idx="14" hasCustomPrompt="1"/>
          </p:nvPr>
        </p:nvSpPr>
        <p:spPr>
          <a:xfrm>
            <a:off x="8110313" y="1520825"/>
            <a:ext cx="1042521" cy="1008570"/>
          </a:xfrm>
          <a:prstGeom prst="rect">
            <a:avLst/>
          </a:prstGeom>
        </p:spPr>
        <p:txBody>
          <a:bodyPr anchor="t"/>
          <a:lstStyle>
            <a:lvl1pPr marL="0" indent="0" algn="ctr">
              <a:buNone/>
              <a:defRPr sz="813"/>
            </a:lvl1pPr>
          </a:lstStyle>
          <a:p>
            <a:pPr lvl="0"/>
            <a:r>
              <a:rPr lang="fr-FR"/>
              <a:t>Drag &amp; Drop</a:t>
            </a:r>
          </a:p>
        </p:txBody>
      </p:sp>
      <p:sp>
        <p:nvSpPr>
          <p:cNvPr id="22" name="Espace réservé du contenu 12">
            <a:extLst>
              <a:ext uri="{FF2B5EF4-FFF2-40B4-BE49-F238E27FC236}">
                <a16:creationId xmlns:a16="http://schemas.microsoft.com/office/drawing/2014/main" id="{36394FDD-DDC6-46CD-87AF-F343169F6B6C}"/>
              </a:ext>
            </a:extLst>
          </p:cNvPr>
          <p:cNvSpPr>
            <a:spLocks noGrp="1"/>
          </p:cNvSpPr>
          <p:nvPr>
            <p:ph sz="quarter" idx="15" hasCustomPrompt="1"/>
          </p:nvPr>
        </p:nvSpPr>
        <p:spPr>
          <a:xfrm>
            <a:off x="300038" y="3114835"/>
            <a:ext cx="1042521" cy="1008570"/>
          </a:xfrm>
          <a:prstGeom prst="rect">
            <a:avLst/>
          </a:prstGeom>
        </p:spPr>
        <p:txBody>
          <a:bodyPr anchor="t"/>
          <a:lstStyle>
            <a:lvl1pPr marL="0" indent="0" algn="ctr">
              <a:buNone/>
              <a:defRPr sz="813"/>
            </a:lvl1pPr>
          </a:lstStyle>
          <a:p>
            <a:pPr lvl="0"/>
            <a:r>
              <a:rPr lang="fr-FR"/>
              <a:t>Drag &amp; Drop</a:t>
            </a:r>
          </a:p>
        </p:txBody>
      </p:sp>
      <p:sp>
        <p:nvSpPr>
          <p:cNvPr id="23" name="Espace réservé du contenu 12">
            <a:extLst>
              <a:ext uri="{FF2B5EF4-FFF2-40B4-BE49-F238E27FC236}">
                <a16:creationId xmlns:a16="http://schemas.microsoft.com/office/drawing/2014/main" id="{F4892D69-01ED-4ACE-9A93-97CAA2FCC8E8}"/>
              </a:ext>
            </a:extLst>
          </p:cNvPr>
          <p:cNvSpPr>
            <a:spLocks noGrp="1"/>
          </p:cNvSpPr>
          <p:nvPr>
            <p:ph sz="quarter" idx="16" hasCustomPrompt="1"/>
          </p:nvPr>
        </p:nvSpPr>
        <p:spPr>
          <a:xfrm>
            <a:off x="2252606" y="3114835"/>
            <a:ext cx="1042521" cy="1008570"/>
          </a:xfrm>
          <a:prstGeom prst="rect">
            <a:avLst/>
          </a:prstGeom>
        </p:spPr>
        <p:txBody>
          <a:bodyPr anchor="t"/>
          <a:lstStyle>
            <a:lvl1pPr marL="0" indent="0" algn="ctr">
              <a:buNone/>
              <a:defRPr sz="813"/>
            </a:lvl1pPr>
          </a:lstStyle>
          <a:p>
            <a:pPr lvl="0"/>
            <a:r>
              <a:rPr lang="fr-FR"/>
              <a:t>Drag &amp; Drop</a:t>
            </a:r>
          </a:p>
        </p:txBody>
      </p:sp>
      <p:sp>
        <p:nvSpPr>
          <p:cNvPr id="24" name="Espace réservé du contenu 12">
            <a:extLst>
              <a:ext uri="{FF2B5EF4-FFF2-40B4-BE49-F238E27FC236}">
                <a16:creationId xmlns:a16="http://schemas.microsoft.com/office/drawing/2014/main" id="{B911AC6F-ED1A-472B-82C9-F9B03EBADF44}"/>
              </a:ext>
            </a:extLst>
          </p:cNvPr>
          <p:cNvSpPr>
            <a:spLocks noGrp="1"/>
          </p:cNvSpPr>
          <p:nvPr>
            <p:ph sz="quarter" idx="17" hasCustomPrompt="1"/>
          </p:nvPr>
        </p:nvSpPr>
        <p:spPr>
          <a:xfrm>
            <a:off x="4200450" y="3114835"/>
            <a:ext cx="1042521" cy="1008570"/>
          </a:xfrm>
          <a:prstGeom prst="rect">
            <a:avLst/>
          </a:prstGeom>
        </p:spPr>
        <p:txBody>
          <a:bodyPr anchor="t"/>
          <a:lstStyle>
            <a:lvl1pPr marL="0" indent="0" algn="ctr">
              <a:buNone/>
              <a:defRPr sz="813"/>
            </a:lvl1pPr>
          </a:lstStyle>
          <a:p>
            <a:pPr lvl="0"/>
            <a:r>
              <a:rPr lang="fr-FR"/>
              <a:t>Drag &amp; Drop</a:t>
            </a:r>
          </a:p>
        </p:txBody>
      </p:sp>
      <p:sp>
        <p:nvSpPr>
          <p:cNvPr id="25" name="Espace réservé du contenu 12">
            <a:extLst>
              <a:ext uri="{FF2B5EF4-FFF2-40B4-BE49-F238E27FC236}">
                <a16:creationId xmlns:a16="http://schemas.microsoft.com/office/drawing/2014/main" id="{2A92BF88-4F19-41E1-9684-DFAC07366387}"/>
              </a:ext>
            </a:extLst>
          </p:cNvPr>
          <p:cNvSpPr>
            <a:spLocks noGrp="1"/>
          </p:cNvSpPr>
          <p:nvPr>
            <p:ph sz="quarter" idx="18" hasCustomPrompt="1"/>
          </p:nvPr>
        </p:nvSpPr>
        <p:spPr>
          <a:xfrm>
            <a:off x="6157745" y="3114835"/>
            <a:ext cx="1042521" cy="1008570"/>
          </a:xfrm>
          <a:prstGeom prst="rect">
            <a:avLst/>
          </a:prstGeom>
        </p:spPr>
        <p:txBody>
          <a:bodyPr anchor="t"/>
          <a:lstStyle>
            <a:lvl1pPr marL="0" indent="0" algn="ctr">
              <a:buNone/>
              <a:defRPr sz="813"/>
            </a:lvl1pPr>
          </a:lstStyle>
          <a:p>
            <a:pPr lvl="0"/>
            <a:r>
              <a:rPr lang="fr-FR"/>
              <a:t>Drag &amp; Drop</a:t>
            </a:r>
          </a:p>
        </p:txBody>
      </p:sp>
      <p:sp>
        <p:nvSpPr>
          <p:cNvPr id="26" name="Espace réservé du contenu 12">
            <a:extLst>
              <a:ext uri="{FF2B5EF4-FFF2-40B4-BE49-F238E27FC236}">
                <a16:creationId xmlns:a16="http://schemas.microsoft.com/office/drawing/2014/main" id="{6C4A12E5-2DFE-40D7-BD07-4F8CB3981E76}"/>
              </a:ext>
            </a:extLst>
          </p:cNvPr>
          <p:cNvSpPr>
            <a:spLocks noGrp="1"/>
          </p:cNvSpPr>
          <p:nvPr>
            <p:ph sz="quarter" idx="19" hasCustomPrompt="1"/>
          </p:nvPr>
        </p:nvSpPr>
        <p:spPr>
          <a:xfrm>
            <a:off x="8105590" y="3114835"/>
            <a:ext cx="1042521" cy="1008570"/>
          </a:xfrm>
          <a:prstGeom prst="rect">
            <a:avLst/>
          </a:prstGeom>
        </p:spPr>
        <p:txBody>
          <a:bodyPr anchor="t"/>
          <a:lstStyle>
            <a:lvl1pPr marL="0" indent="0" algn="ctr">
              <a:buNone/>
              <a:defRPr sz="813"/>
            </a:lvl1pPr>
          </a:lstStyle>
          <a:p>
            <a:pPr lvl="0"/>
            <a:r>
              <a:rPr lang="fr-FR"/>
              <a:t>Drag &amp; Drop</a:t>
            </a:r>
          </a:p>
        </p:txBody>
      </p:sp>
      <p:sp>
        <p:nvSpPr>
          <p:cNvPr id="2" name="Titel 1">
            <a:extLst>
              <a:ext uri="{FF2B5EF4-FFF2-40B4-BE49-F238E27FC236}">
                <a16:creationId xmlns:a16="http://schemas.microsoft.com/office/drawing/2014/main" id="{0DA0D81A-0A4D-402E-8E9E-990523BD0332}"/>
              </a:ext>
            </a:extLst>
          </p:cNvPr>
          <p:cNvSpPr>
            <a:spLocks noGrp="1"/>
          </p:cNvSpPr>
          <p:nvPr>
            <p:ph type="title"/>
          </p:nvPr>
        </p:nvSpPr>
        <p:spPr/>
        <p:txBody>
          <a:bodyPr/>
          <a:lstStyle/>
          <a:p>
            <a:r>
              <a:rPr lang="nl-NL"/>
              <a:t>Klik om stijl te bewerken</a:t>
            </a:r>
            <a:endParaRPr lang="en-GB"/>
          </a:p>
        </p:txBody>
      </p:sp>
      <p:sp>
        <p:nvSpPr>
          <p:cNvPr id="15" name="Espace réservé du contenu 12">
            <a:extLst>
              <a:ext uri="{FF2B5EF4-FFF2-40B4-BE49-F238E27FC236}">
                <a16:creationId xmlns:a16="http://schemas.microsoft.com/office/drawing/2014/main" id="{6EACFA82-13D3-4835-BC31-EA4D32DA2EEB}"/>
              </a:ext>
            </a:extLst>
          </p:cNvPr>
          <p:cNvSpPr>
            <a:spLocks noGrp="1"/>
          </p:cNvSpPr>
          <p:nvPr>
            <p:ph sz="quarter" idx="20" hasCustomPrompt="1"/>
          </p:nvPr>
        </p:nvSpPr>
        <p:spPr>
          <a:xfrm>
            <a:off x="300038" y="4708845"/>
            <a:ext cx="1042521" cy="1008570"/>
          </a:xfrm>
          <a:prstGeom prst="rect">
            <a:avLst/>
          </a:prstGeom>
        </p:spPr>
        <p:txBody>
          <a:bodyPr anchor="t"/>
          <a:lstStyle>
            <a:lvl1pPr marL="0" indent="0" algn="ctr">
              <a:buNone/>
              <a:defRPr sz="813"/>
            </a:lvl1pPr>
          </a:lstStyle>
          <a:p>
            <a:pPr lvl="0"/>
            <a:r>
              <a:rPr lang="fr-FR"/>
              <a:t>Drag &amp; Drop</a:t>
            </a:r>
          </a:p>
        </p:txBody>
      </p:sp>
      <p:sp>
        <p:nvSpPr>
          <p:cNvPr id="16" name="Espace réservé du contenu 12">
            <a:extLst>
              <a:ext uri="{FF2B5EF4-FFF2-40B4-BE49-F238E27FC236}">
                <a16:creationId xmlns:a16="http://schemas.microsoft.com/office/drawing/2014/main" id="{8116A56C-8FBE-4F10-86C4-7EBBDA731D33}"/>
              </a:ext>
            </a:extLst>
          </p:cNvPr>
          <p:cNvSpPr>
            <a:spLocks noGrp="1"/>
          </p:cNvSpPr>
          <p:nvPr>
            <p:ph sz="quarter" idx="21" hasCustomPrompt="1"/>
          </p:nvPr>
        </p:nvSpPr>
        <p:spPr>
          <a:xfrm>
            <a:off x="2252606" y="4708845"/>
            <a:ext cx="1042521" cy="1008570"/>
          </a:xfrm>
          <a:prstGeom prst="rect">
            <a:avLst/>
          </a:prstGeom>
        </p:spPr>
        <p:txBody>
          <a:bodyPr anchor="t"/>
          <a:lstStyle>
            <a:lvl1pPr marL="0" indent="0" algn="ctr">
              <a:buNone/>
              <a:defRPr sz="813"/>
            </a:lvl1pPr>
          </a:lstStyle>
          <a:p>
            <a:pPr lvl="0"/>
            <a:r>
              <a:rPr lang="fr-FR"/>
              <a:t>Drag &amp; Drop</a:t>
            </a:r>
          </a:p>
        </p:txBody>
      </p:sp>
      <p:sp>
        <p:nvSpPr>
          <p:cNvPr id="19" name="Espace réservé du contenu 12">
            <a:extLst>
              <a:ext uri="{FF2B5EF4-FFF2-40B4-BE49-F238E27FC236}">
                <a16:creationId xmlns:a16="http://schemas.microsoft.com/office/drawing/2014/main" id="{557315BC-A319-41BD-94B1-9E47282316B6}"/>
              </a:ext>
            </a:extLst>
          </p:cNvPr>
          <p:cNvSpPr>
            <a:spLocks noGrp="1"/>
          </p:cNvSpPr>
          <p:nvPr>
            <p:ph sz="quarter" idx="22" hasCustomPrompt="1"/>
          </p:nvPr>
        </p:nvSpPr>
        <p:spPr>
          <a:xfrm>
            <a:off x="4200450" y="4708845"/>
            <a:ext cx="1042521" cy="1008570"/>
          </a:xfrm>
          <a:prstGeom prst="rect">
            <a:avLst/>
          </a:prstGeom>
        </p:spPr>
        <p:txBody>
          <a:bodyPr anchor="t"/>
          <a:lstStyle>
            <a:lvl1pPr marL="0" indent="0" algn="ctr">
              <a:buNone/>
              <a:defRPr sz="813"/>
            </a:lvl1pPr>
          </a:lstStyle>
          <a:p>
            <a:pPr lvl="0"/>
            <a:r>
              <a:rPr lang="fr-FR"/>
              <a:t>Drag &amp; Drop</a:t>
            </a:r>
          </a:p>
        </p:txBody>
      </p:sp>
      <p:sp>
        <p:nvSpPr>
          <p:cNvPr id="20" name="Espace réservé du contenu 12">
            <a:extLst>
              <a:ext uri="{FF2B5EF4-FFF2-40B4-BE49-F238E27FC236}">
                <a16:creationId xmlns:a16="http://schemas.microsoft.com/office/drawing/2014/main" id="{491474BD-C9D3-4108-844A-3A94E7D924B1}"/>
              </a:ext>
            </a:extLst>
          </p:cNvPr>
          <p:cNvSpPr>
            <a:spLocks noGrp="1"/>
          </p:cNvSpPr>
          <p:nvPr>
            <p:ph sz="quarter" idx="23" hasCustomPrompt="1"/>
          </p:nvPr>
        </p:nvSpPr>
        <p:spPr>
          <a:xfrm>
            <a:off x="6157745" y="4708845"/>
            <a:ext cx="1042521" cy="1008570"/>
          </a:xfrm>
          <a:prstGeom prst="rect">
            <a:avLst/>
          </a:prstGeom>
        </p:spPr>
        <p:txBody>
          <a:bodyPr anchor="t"/>
          <a:lstStyle>
            <a:lvl1pPr marL="0" indent="0" algn="ctr">
              <a:buNone/>
              <a:defRPr sz="813"/>
            </a:lvl1pPr>
          </a:lstStyle>
          <a:p>
            <a:pPr lvl="0"/>
            <a:r>
              <a:rPr lang="fr-FR"/>
              <a:t>Drag &amp; Drop</a:t>
            </a:r>
          </a:p>
        </p:txBody>
      </p:sp>
      <p:sp>
        <p:nvSpPr>
          <p:cNvPr id="27" name="Espace réservé du contenu 12">
            <a:extLst>
              <a:ext uri="{FF2B5EF4-FFF2-40B4-BE49-F238E27FC236}">
                <a16:creationId xmlns:a16="http://schemas.microsoft.com/office/drawing/2014/main" id="{2608B710-E00E-44B4-94F8-5E4F05A89D1D}"/>
              </a:ext>
            </a:extLst>
          </p:cNvPr>
          <p:cNvSpPr>
            <a:spLocks noGrp="1"/>
          </p:cNvSpPr>
          <p:nvPr>
            <p:ph sz="quarter" idx="24" hasCustomPrompt="1"/>
          </p:nvPr>
        </p:nvSpPr>
        <p:spPr>
          <a:xfrm>
            <a:off x="8105590" y="4708845"/>
            <a:ext cx="1042521" cy="1008570"/>
          </a:xfrm>
          <a:prstGeom prst="rect">
            <a:avLst/>
          </a:prstGeom>
        </p:spPr>
        <p:txBody>
          <a:bodyPr anchor="t"/>
          <a:lstStyle>
            <a:lvl1pPr marL="0" indent="0" algn="ctr">
              <a:buNone/>
              <a:defRPr sz="813"/>
            </a:lvl1pPr>
          </a:lstStyle>
          <a:p>
            <a:pPr lvl="0"/>
            <a:r>
              <a:rPr lang="fr-FR"/>
              <a:t>Drag &amp; Drop</a:t>
            </a:r>
          </a:p>
        </p:txBody>
      </p:sp>
      <p:sp>
        <p:nvSpPr>
          <p:cNvPr id="28" name="Espace réservé du contenu 12">
            <a:extLst>
              <a:ext uri="{FF2B5EF4-FFF2-40B4-BE49-F238E27FC236}">
                <a16:creationId xmlns:a16="http://schemas.microsoft.com/office/drawing/2014/main" id="{58ECC7BC-2F7A-4EEB-B327-782398844088}"/>
              </a:ext>
            </a:extLst>
          </p:cNvPr>
          <p:cNvSpPr>
            <a:spLocks noGrp="1"/>
          </p:cNvSpPr>
          <p:nvPr>
            <p:ph sz="quarter" idx="25" hasCustomPrompt="1"/>
          </p:nvPr>
        </p:nvSpPr>
        <p:spPr>
          <a:xfrm>
            <a:off x="10062883" y="1520825"/>
            <a:ext cx="1042521" cy="1008570"/>
          </a:xfrm>
          <a:prstGeom prst="rect">
            <a:avLst/>
          </a:prstGeom>
        </p:spPr>
        <p:txBody>
          <a:bodyPr anchor="t"/>
          <a:lstStyle>
            <a:lvl1pPr marL="0" indent="0" algn="ctr">
              <a:buNone/>
              <a:defRPr sz="813"/>
            </a:lvl1pPr>
          </a:lstStyle>
          <a:p>
            <a:pPr lvl="0"/>
            <a:r>
              <a:rPr lang="fr-FR"/>
              <a:t>Drag &amp; Drop</a:t>
            </a:r>
          </a:p>
        </p:txBody>
      </p:sp>
      <p:sp>
        <p:nvSpPr>
          <p:cNvPr id="29" name="Espace réservé du contenu 12">
            <a:extLst>
              <a:ext uri="{FF2B5EF4-FFF2-40B4-BE49-F238E27FC236}">
                <a16:creationId xmlns:a16="http://schemas.microsoft.com/office/drawing/2014/main" id="{08BD1D96-984C-4668-B5C1-1C6B87690E99}"/>
              </a:ext>
            </a:extLst>
          </p:cNvPr>
          <p:cNvSpPr>
            <a:spLocks noGrp="1"/>
          </p:cNvSpPr>
          <p:nvPr>
            <p:ph sz="quarter" idx="26" hasCustomPrompt="1"/>
          </p:nvPr>
        </p:nvSpPr>
        <p:spPr>
          <a:xfrm>
            <a:off x="10062883" y="3114835"/>
            <a:ext cx="1042521" cy="1008570"/>
          </a:xfrm>
          <a:prstGeom prst="rect">
            <a:avLst/>
          </a:prstGeom>
        </p:spPr>
        <p:txBody>
          <a:bodyPr anchor="t"/>
          <a:lstStyle>
            <a:lvl1pPr marL="0" indent="0" algn="ctr">
              <a:buNone/>
              <a:defRPr sz="813"/>
            </a:lvl1pPr>
          </a:lstStyle>
          <a:p>
            <a:pPr lvl="0"/>
            <a:r>
              <a:rPr lang="fr-FR"/>
              <a:t>Drag &amp; Drop</a:t>
            </a:r>
          </a:p>
        </p:txBody>
      </p:sp>
      <p:sp>
        <p:nvSpPr>
          <p:cNvPr id="30" name="Espace réservé du contenu 12">
            <a:extLst>
              <a:ext uri="{FF2B5EF4-FFF2-40B4-BE49-F238E27FC236}">
                <a16:creationId xmlns:a16="http://schemas.microsoft.com/office/drawing/2014/main" id="{619F8650-8ADC-4773-96F6-9A03F2569445}"/>
              </a:ext>
            </a:extLst>
          </p:cNvPr>
          <p:cNvSpPr>
            <a:spLocks noGrp="1"/>
          </p:cNvSpPr>
          <p:nvPr>
            <p:ph sz="quarter" idx="27" hasCustomPrompt="1"/>
          </p:nvPr>
        </p:nvSpPr>
        <p:spPr>
          <a:xfrm>
            <a:off x="10062883" y="4708845"/>
            <a:ext cx="1042521" cy="1008570"/>
          </a:xfrm>
          <a:prstGeom prst="rect">
            <a:avLst/>
          </a:prstGeom>
        </p:spPr>
        <p:txBody>
          <a:bodyPr anchor="t"/>
          <a:lstStyle>
            <a:lvl1pPr marL="0" indent="0" algn="ctr">
              <a:buNone/>
              <a:defRPr sz="813"/>
            </a:lvl1pPr>
          </a:lstStyle>
          <a:p>
            <a:pPr lvl="0"/>
            <a:r>
              <a:rPr lang="fr-FR"/>
              <a:t>Drag &amp; Drop</a:t>
            </a:r>
          </a:p>
        </p:txBody>
      </p:sp>
    </p:spTree>
    <p:extLst>
      <p:ext uri="{BB962C8B-B14F-4D97-AF65-F5344CB8AC3E}">
        <p14:creationId xmlns:p14="http://schemas.microsoft.com/office/powerpoint/2010/main" val="42409696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1 klantlogos">
    <p:spTree>
      <p:nvGrpSpPr>
        <p:cNvPr id="1" name=""/>
        <p:cNvGrpSpPr/>
        <p:nvPr/>
      </p:nvGrpSpPr>
      <p:grpSpPr>
        <a:xfrm>
          <a:off x="0" y="0"/>
          <a:ext cx="0" cy="0"/>
          <a:chOff x="0" y="0"/>
          <a:chExt cx="0" cy="0"/>
        </a:xfrm>
      </p:grpSpPr>
      <p:sp>
        <p:nvSpPr>
          <p:cNvPr id="13" name="Espace réservé du contenu 12">
            <a:extLst>
              <a:ext uri="{FF2B5EF4-FFF2-40B4-BE49-F238E27FC236}">
                <a16:creationId xmlns:a16="http://schemas.microsoft.com/office/drawing/2014/main" id="{0FA82258-8070-4B7B-B7C6-919C1BFAD958}"/>
              </a:ext>
            </a:extLst>
          </p:cNvPr>
          <p:cNvSpPr>
            <a:spLocks noGrp="1"/>
          </p:cNvSpPr>
          <p:nvPr>
            <p:ph sz="quarter" idx="10" hasCustomPrompt="1"/>
          </p:nvPr>
        </p:nvSpPr>
        <p:spPr>
          <a:xfrm>
            <a:off x="302048" y="1520825"/>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40" name="Espace réservé du contenu 12">
            <a:extLst>
              <a:ext uri="{FF2B5EF4-FFF2-40B4-BE49-F238E27FC236}">
                <a16:creationId xmlns:a16="http://schemas.microsoft.com/office/drawing/2014/main" id="{B070F49F-DF60-4723-A91C-5C1E12D58613}"/>
              </a:ext>
            </a:extLst>
          </p:cNvPr>
          <p:cNvSpPr>
            <a:spLocks noGrp="1"/>
          </p:cNvSpPr>
          <p:nvPr>
            <p:ph sz="quarter" idx="11" hasCustomPrompt="1"/>
          </p:nvPr>
        </p:nvSpPr>
        <p:spPr>
          <a:xfrm>
            <a:off x="1972955" y="1520825"/>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41" name="Espace réservé du contenu 12">
            <a:extLst>
              <a:ext uri="{FF2B5EF4-FFF2-40B4-BE49-F238E27FC236}">
                <a16:creationId xmlns:a16="http://schemas.microsoft.com/office/drawing/2014/main" id="{1A46C95E-26CD-45AD-BB72-B430933BACC5}"/>
              </a:ext>
            </a:extLst>
          </p:cNvPr>
          <p:cNvSpPr>
            <a:spLocks noGrp="1"/>
          </p:cNvSpPr>
          <p:nvPr>
            <p:ph sz="quarter" idx="12" hasCustomPrompt="1"/>
          </p:nvPr>
        </p:nvSpPr>
        <p:spPr>
          <a:xfrm>
            <a:off x="3643862" y="1520825"/>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42" name="Espace réservé du contenu 12">
            <a:extLst>
              <a:ext uri="{FF2B5EF4-FFF2-40B4-BE49-F238E27FC236}">
                <a16:creationId xmlns:a16="http://schemas.microsoft.com/office/drawing/2014/main" id="{7C59A534-42C3-4A87-94C8-B2FBBAFC4BF6}"/>
              </a:ext>
            </a:extLst>
          </p:cNvPr>
          <p:cNvSpPr>
            <a:spLocks noGrp="1"/>
          </p:cNvSpPr>
          <p:nvPr>
            <p:ph sz="quarter" idx="13" hasCustomPrompt="1"/>
          </p:nvPr>
        </p:nvSpPr>
        <p:spPr>
          <a:xfrm>
            <a:off x="5314769" y="1520825"/>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43" name="Espace réservé du contenu 12">
            <a:extLst>
              <a:ext uri="{FF2B5EF4-FFF2-40B4-BE49-F238E27FC236}">
                <a16:creationId xmlns:a16="http://schemas.microsoft.com/office/drawing/2014/main" id="{4BB3DF69-45D4-47B3-BA99-BA35B5100C33}"/>
              </a:ext>
            </a:extLst>
          </p:cNvPr>
          <p:cNvSpPr>
            <a:spLocks noGrp="1"/>
          </p:cNvSpPr>
          <p:nvPr>
            <p:ph sz="quarter" idx="14" hasCustomPrompt="1"/>
          </p:nvPr>
        </p:nvSpPr>
        <p:spPr>
          <a:xfrm>
            <a:off x="6985675" y="1520825"/>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44" name="Espace réservé du contenu 12">
            <a:extLst>
              <a:ext uri="{FF2B5EF4-FFF2-40B4-BE49-F238E27FC236}">
                <a16:creationId xmlns:a16="http://schemas.microsoft.com/office/drawing/2014/main" id="{F2BAFCF9-6ACE-4E11-8AC5-705BA7DCE73A}"/>
              </a:ext>
            </a:extLst>
          </p:cNvPr>
          <p:cNvSpPr>
            <a:spLocks noGrp="1"/>
          </p:cNvSpPr>
          <p:nvPr>
            <p:ph sz="quarter" idx="15" hasCustomPrompt="1"/>
          </p:nvPr>
        </p:nvSpPr>
        <p:spPr>
          <a:xfrm>
            <a:off x="8656582" y="1520825"/>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 name="Titel 2">
            <a:extLst>
              <a:ext uri="{FF2B5EF4-FFF2-40B4-BE49-F238E27FC236}">
                <a16:creationId xmlns:a16="http://schemas.microsoft.com/office/drawing/2014/main" id="{114B89B0-0422-4EDE-810F-DD425AACD603}"/>
              </a:ext>
            </a:extLst>
          </p:cNvPr>
          <p:cNvSpPr>
            <a:spLocks noGrp="1"/>
          </p:cNvSpPr>
          <p:nvPr>
            <p:ph type="title"/>
          </p:nvPr>
        </p:nvSpPr>
        <p:spPr/>
        <p:txBody>
          <a:bodyPr/>
          <a:lstStyle/>
          <a:p>
            <a:r>
              <a:rPr lang="nl-NL"/>
              <a:t>Klik om stijl te bewerken</a:t>
            </a:r>
            <a:endParaRPr lang="en-GB"/>
          </a:p>
        </p:txBody>
      </p:sp>
      <p:sp>
        <p:nvSpPr>
          <p:cNvPr id="22" name="Espace réservé du contenu 12">
            <a:extLst>
              <a:ext uri="{FF2B5EF4-FFF2-40B4-BE49-F238E27FC236}">
                <a16:creationId xmlns:a16="http://schemas.microsoft.com/office/drawing/2014/main" id="{7179003E-4816-41C0-9AF2-1961BE47218A}"/>
              </a:ext>
            </a:extLst>
          </p:cNvPr>
          <p:cNvSpPr>
            <a:spLocks noGrp="1"/>
          </p:cNvSpPr>
          <p:nvPr>
            <p:ph sz="quarter" idx="16" hasCustomPrompt="1"/>
          </p:nvPr>
        </p:nvSpPr>
        <p:spPr>
          <a:xfrm>
            <a:off x="10327489" y="1520825"/>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23" name="Espace réservé du contenu 12">
            <a:extLst>
              <a:ext uri="{FF2B5EF4-FFF2-40B4-BE49-F238E27FC236}">
                <a16:creationId xmlns:a16="http://schemas.microsoft.com/office/drawing/2014/main" id="{16BF5880-831D-419E-8A89-CAA85767225E}"/>
              </a:ext>
            </a:extLst>
          </p:cNvPr>
          <p:cNvSpPr>
            <a:spLocks noGrp="1"/>
          </p:cNvSpPr>
          <p:nvPr>
            <p:ph sz="quarter" idx="17" hasCustomPrompt="1"/>
          </p:nvPr>
        </p:nvSpPr>
        <p:spPr>
          <a:xfrm>
            <a:off x="302048" y="2660590"/>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24" name="Espace réservé du contenu 12">
            <a:extLst>
              <a:ext uri="{FF2B5EF4-FFF2-40B4-BE49-F238E27FC236}">
                <a16:creationId xmlns:a16="http://schemas.microsoft.com/office/drawing/2014/main" id="{81EFFE30-BF7F-4D56-9052-FC7B0EA47F4C}"/>
              </a:ext>
            </a:extLst>
          </p:cNvPr>
          <p:cNvSpPr>
            <a:spLocks noGrp="1"/>
          </p:cNvSpPr>
          <p:nvPr>
            <p:ph sz="quarter" idx="18" hasCustomPrompt="1"/>
          </p:nvPr>
        </p:nvSpPr>
        <p:spPr>
          <a:xfrm>
            <a:off x="1972955" y="2660590"/>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25" name="Espace réservé du contenu 12">
            <a:extLst>
              <a:ext uri="{FF2B5EF4-FFF2-40B4-BE49-F238E27FC236}">
                <a16:creationId xmlns:a16="http://schemas.microsoft.com/office/drawing/2014/main" id="{9726FF2E-0D1B-446C-AED7-6C18FA081A2B}"/>
              </a:ext>
            </a:extLst>
          </p:cNvPr>
          <p:cNvSpPr>
            <a:spLocks noGrp="1"/>
          </p:cNvSpPr>
          <p:nvPr>
            <p:ph sz="quarter" idx="19" hasCustomPrompt="1"/>
          </p:nvPr>
        </p:nvSpPr>
        <p:spPr>
          <a:xfrm>
            <a:off x="3643862" y="2660590"/>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26" name="Espace réservé du contenu 12">
            <a:extLst>
              <a:ext uri="{FF2B5EF4-FFF2-40B4-BE49-F238E27FC236}">
                <a16:creationId xmlns:a16="http://schemas.microsoft.com/office/drawing/2014/main" id="{0452C3E5-292A-4D12-8FDE-385DEDE4DA35}"/>
              </a:ext>
            </a:extLst>
          </p:cNvPr>
          <p:cNvSpPr>
            <a:spLocks noGrp="1"/>
          </p:cNvSpPr>
          <p:nvPr>
            <p:ph sz="quarter" idx="20" hasCustomPrompt="1"/>
          </p:nvPr>
        </p:nvSpPr>
        <p:spPr>
          <a:xfrm>
            <a:off x="5314769" y="2660590"/>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27" name="Espace réservé du contenu 12">
            <a:extLst>
              <a:ext uri="{FF2B5EF4-FFF2-40B4-BE49-F238E27FC236}">
                <a16:creationId xmlns:a16="http://schemas.microsoft.com/office/drawing/2014/main" id="{AE4E27E8-C18D-419A-A1FE-016385306042}"/>
              </a:ext>
            </a:extLst>
          </p:cNvPr>
          <p:cNvSpPr>
            <a:spLocks noGrp="1"/>
          </p:cNvSpPr>
          <p:nvPr>
            <p:ph sz="quarter" idx="21" hasCustomPrompt="1"/>
          </p:nvPr>
        </p:nvSpPr>
        <p:spPr>
          <a:xfrm>
            <a:off x="6985675" y="2660590"/>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28" name="Espace réservé du contenu 12">
            <a:extLst>
              <a:ext uri="{FF2B5EF4-FFF2-40B4-BE49-F238E27FC236}">
                <a16:creationId xmlns:a16="http://schemas.microsoft.com/office/drawing/2014/main" id="{2202F7BB-DA07-47E6-9776-44DE2CE5B1A8}"/>
              </a:ext>
            </a:extLst>
          </p:cNvPr>
          <p:cNvSpPr>
            <a:spLocks noGrp="1"/>
          </p:cNvSpPr>
          <p:nvPr>
            <p:ph sz="quarter" idx="22" hasCustomPrompt="1"/>
          </p:nvPr>
        </p:nvSpPr>
        <p:spPr>
          <a:xfrm>
            <a:off x="8656582" y="2660590"/>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29" name="Espace réservé du contenu 12">
            <a:extLst>
              <a:ext uri="{FF2B5EF4-FFF2-40B4-BE49-F238E27FC236}">
                <a16:creationId xmlns:a16="http://schemas.microsoft.com/office/drawing/2014/main" id="{13AD8282-9283-4BCD-93B4-A60DE19B96BD}"/>
              </a:ext>
            </a:extLst>
          </p:cNvPr>
          <p:cNvSpPr>
            <a:spLocks noGrp="1"/>
          </p:cNvSpPr>
          <p:nvPr>
            <p:ph sz="quarter" idx="23" hasCustomPrompt="1"/>
          </p:nvPr>
        </p:nvSpPr>
        <p:spPr>
          <a:xfrm>
            <a:off x="10327489" y="2660590"/>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0" name="Espace réservé du contenu 12">
            <a:extLst>
              <a:ext uri="{FF2B5EF4-FFF2-40B4-BE49-F238E27FC236}">
                <a16:creationId xmlns:a16="http://schemas.microsoft.com/office/drawing/2014/main" id="{EDB560BE-84F4-41ED-A25E-92DD880EFBEB}"/>
              </a:ext>
            </a:extLst>
          </p:cNvPr>
          <p:cNvSpPr>
            <a:spLocks noGrp="1"/>
          </p:cNvSpPr>
          <p:nvPr>
            <p:ph sz="quarter" idx="24" hasCustomPrompt="1"/>
          </p:nvPr>
        </p:nvSpPr>
        <p:spPr>
          <a:xfrm>
            <a:off x="300039" y="3909215"/>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1" name="Espace réservé du contenu 12">
            <a:extLst>
              <a:ext uri="{FF2B5EF4-FFF2-40B4-BE49-F238E27FC236}">
                <a16:creationId xmlns:a16="http://schemas.microsoft.com/office/drawing/2014/main" id="{CD1F4ABC-FE91-41A9-BAF4-C6FD38763B6D}"/>
              </a:ext>
            </a:extLst>
          </p:cNvPr>
          <p:cNvSpPr>
            <a:spLocks noGrp="1"/>
          </p:cNvSpPr>
          <p:nvPr>
            <p:ph sz="quarter" idx="25" hasCustomPrompt="1"/>
          </p:nvPr>
        </p:nvSpPr>
        <p:spPr>
          <a:xfrm>
            <a:off x="1970946" y="3875923"/>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2" name="Espace réservé du contenu 12">
            <a:extLst>
              <a:ext uri="{FF2B5EF4-FFF2-40B4-BE49-F238E27FC236}">
                <a16:creationId xmlns:a16="http://schemas.microsoft.com/office/drawing/2014/main" id="{E89F3236-63C3-4361-A946-CCFDF997A088}"/>
              </a:ext>
            </a:extLst>
          </p:cNvPr>
          <p:cNvSpPr>
            <a:spLocks noGrp="1"/>
          </p:cNvSpPr>
          <p:nvPr>
            <p:ph sz="quarter" idx="26" hasCustomPrompt="1"/>
          </p:nvPr>
        </p:nvSpPr>
        <p:spPr>
          <a:xfrm>
            <a:off x="3641854" y="3875923"/>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3" name="Espace réservé du contenu 12">
            <a:extLst>
              <a:ext uri="{FF2B5EF4-FFF2-40B4-BE49-F238E27FC236}">
                <a16:creationId xmlns:a16="http://schemas.microsoft.com/office/drawing/2014/main" id="{C774BBFA-2EDC-46C0-99B6-BB94741E43A6}"/>
              </a:ext>
            </a:extLst>
          </p:cNvPr>
          <p:cNvSpPr>
            <a:spLocks noGrp="1"/>
          </p:cNvSpPr>
          <p:nvPr>
            <p:ph sz="quarter" idx="27" hasCustomPrompt="1"/>
          </p:nvPr>
        </p:nvSpPr>
        <p:spPr>
          <a:xfrm>
            <a:off x="5312761" y="3875923"/>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4" name="Espace réservé du contenu 12">
            <a:extLst>
              <a:ext uri="{FF2B5EF4-FFF2-40B4-BE49-F238E27FC236}">
                <a16:creationId xmlns:a16="http://schemas.microsoft.com/office/drawing/2014/main" id="{F950F4F3-C660-4899-ADA1-15E1485646D4}"/>
              </a:ext>
            </a:extLst>
          </p:cNvPr>
          <p:cNvSpPr>
            <a:spLocks noGrp="1"/>
          </p:cNvSpPr>
          <p:nvPr>
            <p:ph sz="quarter" idx="28" hasCustomPrompt="1"/>
          </p:nvPr>
        </p:nvSpPr>
        <p:spPr>
          <a:xfrm>
            <a:off x="6983668" y="3875923"/>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5" name="Espace réservé du contenu 12">
            <a:extLst>
              <a:ext uri="{FF2B5EF4-FFF2-40B4-BE49-F238E27FC236}">
                <a16:creationId xmlns:a16="http://schemas.microsoft.com/office/drawing/2014/main" id="{3F9278D3-004D-432F-A4AB-EFC0C9107FE5}"/>
              </a:ext>
            </a:extLst>
          </p:cNvPr>
          <p:cNvSpPr>
            <a:spLocks noGrp="1"/>
          </p:cNvSpPr>
          <p:nvPr>
            <p:ph sz="quarter" idx="29" hasCustomPrompt="1"/>
          </p:nvPr>
        </p:nvSpPr>
        <p:spPr>
          <a:xfrm>
            <a:off x="8654575" y="3875923"/>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6" name="Espace réservé du contenu 12">
            <a:extLst>
              <a:ext uri="{FF2B5EF4-FFF2-40B4-BE49-F238E27FC236}">
                <a16:creationId xmlns:a16="http://schemas.microsoft.com/office/drawing/2014/main" id="{8D91ED01-78AD-4C9E-8EAC-02799D1F1AC5}"/>
              </a:ext>
            </a:extLst>
          </p:cNvPr>
          <p:cNvSpPr>
            <a:spLocks noGrp="1"/>
          </p:cNvSpPr>
          <p:nvPr>
            <p:ph sz="quarter" idx="30" hasCustomPrompt="1"/>
          </p:nvPr>
        </p:nvSpPr>
        <p:spPr>
          <a:xfrm>
            <a:off x="10325482" y="3875923"/>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7" name="Espace réservé du contenu 12">
            <a:extLst>
              <a:ext uri="{FF2B5EF4-FFF2-40B4-BE49-F238E27FC236}">
                <a16:creationId xmlns:a16="http://schemas.microsoft.com/office/drawing/2014/main" id="{9AB1A9A0-9D07-4585-8F4A-E7E37DD658DD}"/>
              </a:ext>
            </a:extLst>
          </p:cNvPr>
          <p:cNvSpPr>
            <a:spLocks noGrp="1"/>
          </p:cNvSpPr>
          <p:nvPr>
            <p:ph sz="quarter" idx="31" hasCustomPrompt="1"/>
          </p:nvPr>
        </p:nvSpPr>
        <p:spPr>
          <a:xfrm>
            <a:off x="302048" y="5157841"/>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8" name="Espace réservé du contenu 12">
            <a:extLst>
              <a:ext uri="{FF2B5EF4-FFF2-40B4-BE49-F238E27FC236}">
                <a16:creationId xmlns:a16="http://schemas.microsoft.com/office/drawing/2014/main" id="{AF9FFA38-2CAB-43BF-85AF-6A02A583BA55}"/>
              </a:ext>
            </a:extLst>
          </p:cNvPr>
          <p:cNvSpPr>
            <a:spLocks noGrp="1"/>
          </p:cNvSpPr>
          <p:nvPr>
            <p:ph sz="quarter" idx="32" hasCustomPrompt="1"/>
          </p:nvPr>
        </p:nvSpPr>
        <p:spPr>
          <a:xfrm>
            <a:off x="1972955" y="5157841"/>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39" name="Espace réservé du contenu 12">
            <a:extLst>
              <a:ext uri="{FF2B5EF4-FFF2-40B4-BE49-F238E27FC236}">
                <a16:creationId xmlns:a16="http://schemas.microsoft.com/office/drawing/2014/main" id="{0C1E97B8-E5C7-46D5-8C5C-6D0E2F88F9BD}"/>
              </a:ext>
            </a:extLst>
          </p:cNvPr>
          <p:cNvSpPr>
            <a:spLocks noGrp="1"/>
          </p:cNvSpPr>
          <p:nvPr>
            <p:ph sz="quarter" idx="33" hasCustomPrompt="1"/>
          </p:nvPr>
        </p:nvSpPr>
        <p:spPr>
          <a:xfrm>
            <a:off x="3643862" y="5157841"/>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57" name="Espace réservé du contenu 12">
            <a:extLst>
              <a:ext uri="{FF2B5EF4-FFF2-40B4-BE49-F238E27FC236}">
                <a16:creationId xmlns:a16="http://schemas.microsoft.com/office/drawing/2014/main" id="{57910F56-96F7-4196-8A69-459515E99B1D}"/>
              </a:ext>
            </a:extLst>
          </p:cNvPr>
          <p:cNvSpPr>
            <a:spLocks noGrp="1"/>
          </p:cNvSpPr>
          <p:nvPr>
            <p:ph sz="quarter" idx="34" hasCustomPrompt="1"/>
          </p:nvPr>
        </p:nvSpPr>
        <p:spPr>
          <a:xfrm>
            <a:off x="5314769" y="5157841"/>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58" name="Espace réservé du contenu 12">
            <a:extLst>
              <a:ext uri="{FF2B5EF4-FFF2-40B4-BE49-F238E27FC236}">
                <a16:creationId xmlns:a16="http://schemas.microsoft.com/office/drawing/2014/main" id="{E3A46883-1CA1-41B5-829C-AE02DB324B35}"/>
              </a:ext>
            </a:extLst>
          </p:cNvPr>
          <p:cNvSpPr>
            <a:spLocks noGrp="1"/>
          </p:cNvSpPr>
          <p:nvPr>
            <p:ph sz="quarter" idx="35" hasCustomPrompt="1"/>
          </p:nvPr>
        </p:nvSpPr>
        <p:spPr>
          <a:xfrm>
            <a:off x="6985675" y="5157841"/>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59" name="Espace réservé du contenu 12">
            <a:extLst>
              <a:ext uri="{FF2B5EF4-FFF2-40B4-BE49-F238E27FC236}">
                <a16:creationId xmlns:a16="http://schemas.microsoft.com/office/drawing/2014/main" id="{35048BB4-8422-4CEF-97A5-D807984C0702}"/>
              </a:ext>
            </a:extLst>
          </p:cNvPr>
          <p:cNvSpPr>
            <a:spLocks noGrp="1"/>
          </p:cNvSpPr>
          <p:nvPr>
            <p:ph sz="quarter" idx="36" hasCustomPrompt="1"/>
          </p:nvPr>
        </p:nvSpPr>
        <p:spPr>
          <a:xfrm>
            <a:off x="8656582" y="5157841"/>
            <a:ext cx="775908" cy="754686"/>
          </a:xfrm>
          <a:prstGeom prst="rect">
            <a:avLst/>
          </a:prstGeom>
        </p:spPr>
        <p:txBody>
          <a:bodyPr anchor="t"/>
          <a:lstStyle>
            <a:lvl1pPr marL="0" indent="0" algn="ctr">
              <a:buNone/>
              <a:defRPr sz="650"/>
            </a:lvl1pPr>
          </a:lstStyle>
          <a:p>
            <a:pPr lvl="0"/>
            <a:r>
              <a:rPr lang="fr-FR"/>
              <a:t>Drag &amp; Drop</a:t>
            </a:r>
            <a:endParaRPr lang="en-US"/>
          </a:p>
        </p:txBody>
      </p:sp>
      <p:sp>
        <p:nvSpPr>
          <p:cNvPr id="60" name="Espace réservé du contenu 12">
            <a:extLst>
              <a:ext uri="{FF2B5EF4-FFF2-40B4-BE49-F238E27FC236}">
                <a16:creationId xmlns:a16="http://schemas.microsoft.com/office/drawing/2014/main" id="{324E096C-1CAA-4C8A-A720-E31C1A01767E}"/>
              </a:ext>
            </a:extLst>
          </p:cNvPr>
          <p:cNvSpPr>
            <a:spLocks noGrp="1"/>
          </p:cNvSpPr>
          <p:nvPr>
            <p:ph sz="quarter" idx="37" hasCustomPrompt="1"/>
          </p:nvPr>
        </p:nvSpPr>
        <p:spPr>
          <a:xfrm>
            <a:off x="10327489" y="5157841"/>
            <a:ext cx="775908" cy="754686"/>
          </a:xfrm>
          <a:prstGeom prst="rect">
            <a:avLst/>
          </a:prstGeom>
        </p:spPr>
        <p:txBody>
          <a:bodyPr anchor="t"/>
          <a:lstStyle>
            <a:lvl1pPr marL="0" indent="0" algn="ctr">
              <a:buNone/>
              <a:defRPr sz="650"/>
            </a:lvl1pPr>
          </a:lstStyle>
          <a:p>
            <a:pPr lvl="0"/>
            <a:r>
              <a:rPr lang="fr-FR"/>
              <a:t>Drag &amp; Drop</a:t>
            </a:r>
            <a:endParaRPr lang="en-US"/>
          </a:p>
        </p:txBody>
      </p:sp>
    </p:spTree>
    <p:extLst>
      <p:ext uri="{BB962C8B-B14F-4D97-AF65-F5344CB8AC3E}">
        <p14:creationId xmlns:p14="http://schemas.microsoft.com/office/powerpoint/2010/main" val="5863904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3_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3EEA85-DFB4-BD68-8BB4-1B5801BB3508}"/>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98190C34-2CC5-B3ED-1F8E-112351328C83}"/>
              </a:ext>
            </a:extLst>
          </p:cNvPr>
          <p:cNvSpPr>
            <a:spLocks noGrp="1"/>
          </p:cNvSpPr>
          <p:nvPr>
            <p:ph type="dt" sz="half" idx="10"/>
          </p:nvPr>
        </p:nvSpPr>
        <p:spPr/>
        <p:txBody>
          <a:bodyPr/>
          <a:lstStyle/>
          <a:p>
            <a:fld id="{97D724BB-B06D-456B-989F-E4E6B54E3121}" type="datetime1">
              <a:rPr lang="nl-NL" smtClean="0"/>
              <a:t>4-11-2025</a:t>
            </a:fld>
            <a:endParaRPr lang="nl-NL"/>
          </a:p>
        </p:txBody>
      </p:sp>
      <p:sp>
        <p:nvSpPr>
          <p:cNvPr id="4" name="Tijdelijke aanduiding voor voettekst 3">
            <a:extLst>
              <a:ext uri="{FF2B5EF4-FFF2-40B4-BE49-F238E27FC236}">
                <a16:creationId xmlns:a16="http://schemas.microsoft.com/office/drawing/2014/main" id="{787019D9-E226-E995-5BB4-EAC600F5173E}"/>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11E47A91-B916-8AB9-41A3-CED18AFA8F05}"/>
              </a:ext>
            </a:extLst>
          </p:cNvPr>
          <p:cNvSpPr>
            <a:spLocks noGrp="1"/>
          </p:cNvSpPr>
          <p:nvPr>
            <p:ph type="sldNum" sz="quarter" idx="12"/>
          </p:nvPr>
        </p:nvSpPr>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427191724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23C17B78-A4BA-827D-07E7-CF57F7A4932A}"/>
              </a:ext>
            </a:extLst>
          </p:cNvPr>
          <p:cNvSpPr>
            <a:spLocks noGrp="1"/>
          </p:cNvSpPr>
          <p:nvPr>
            <p:ph type="dt" sz="half" idx="10"/>
          </p:nvPr>
        </p:nvSpPr>
        <p:spPr/>
        <p:txBody>
          <a:bodyPr/>
          <a:lstStyle/>
          <a:p>
            <a:fld id="{406088AE-63DC-4099-90B6-C0DEFB5E6602}" type="datetime1">
              <a:rPr lang="nl-NL" smtClean="0"/>
              <a:t>4-11-2025</a:t>
            </a:fld>
            <a:endParaRPr lang="nl-NL"/>
          </a:p>
        </p:txBody>
      </p:sp>
      <p:sp>
        <p:nvSpPr>
          <p:cNvPr id="3" name="Tijdelijke aanduiding voor voettekst 2">
            <a:extLst>
              <a:ext uri="{FF2B5EF4-FFF2-40B4-BE49-F238E27FC236}">
                <a16:creationId xmlns:a16="http://schemas.microsoft.com/office/drawing/2014/main" id="{BB6AE795-CF6B-B62A-54F3-581343067A7C}"/>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B6DEACBB-EA0E-2C61-9483-4FEA12873515}"/>
              </a:ext>
            </a:extLst>
          </p:cNvPr>
          <p:cNvSpPr>
            <a:spLocks noGrp="1"/>
          </p:cNvSpPr>
          <p:nvPr>
            <p:ph type="sldNum" sz="quarter" idx="12"/>
          </p:nvPr>
        </p:nvSpPr>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36724480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Only" preserve="1">
  <p:cSld name="Titel zonder balk">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3EEA85-DFB4-BD68-8BB4-1B5801BB3508}"/>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98190C34-2CC5-B3ED-1F8E-112351328C83}"/>
              </a:ext>
            </a:extLst>
          </p:cNvPr>
          <p:cNvSpPr>
            <a:spLocks noGrp="1"/>
          </p:cNvSpPr>
          <p:nvPr>
            <p:ph type="dt" sz="half" idx="10"/>
          </p:nvPr>
        </p:nvSpPr>
        <p:spPr>
          <a:xfrm>
            <a:off x="320734" y="6858000"/>
            <a:ext cx="1981596" cy="365125"/>
          </a:xfrm>
        </p:spPr>
        <p:txBody>
          <a:bodyPr/>
          <a:lstStyle/>
          <a:p>
            <a:fld id="{97D724BB-B06D-456B-989F-E4E6B54E3121}" type="datetime1">
              <a:rPr lang="nl-NL" smtClean="0"/>
              <a:t>4-11-2025</a:t>
            </a:fld>
            <a:endParaRPr lang="nl-NL"/>
          </a:p>
        </p:txBody>
      </p:sp>
      <p:sp>
        <p:nvSpPr>
          <p:cNvPr id="4" name="Tijdelijke aanduiding voor voettekst 3">
            <a:extLst>
              <a:ext uri="{FF2B5EF4-FFF2-40B4-BE49-F238E27FC236}">
                <a16:creationId xmlns:a16="http://schemas.microsoft.com/office/drawing/2014/main" id="{787019D9-E226-E995-5BB4-EAC600F5173E}"/>
              </a:ext>
            </a:extLst>
          </p:cNvPr>
          <p:cNvSpPr>
            <a:spLocks noGrp="1"/>
          </p:cNvSpPr>
          <p:nvPr>
            <p:ph type="ftr" sz="quarter" idx="11"/>
          </p:nvPr>
        </p:nvSpPr>
        <p:spPr>
          <a:xfrm>
            <a:off x="2411186" y="6858000"/>
            <a:ext cx="8588828" cy="365125"/>
          </a:xfrm>
        </p:spPr>
        <p:txBody>
          <a:bodyPr/>
          <a:lstStyle/>
          <a:p>
            <a:endParaRPr lang="nl-NL"/>
          </a:p>
        </p:txBody>
      </p:sp>
      <p:sp>
        <p:nvSpPr>
          <p:cNvPr id="5" name="Tijdelijke aanduiding voor dianummer 4">
            <a:extLst>
              <a:ext uri="{FF2B5EF4-FFF2-40B4-BE49-F238E27FC236}">
                <a16:creationId xmlns:a16="http://schemas.microsoft.com/office/drawing/2014/main" id="{11E47A91-B916-8AB9-41A3-CED18AFA8F05}"/>
              </a:ext>
            </a:extLst>
          </p:cNvPr>
          <p:cNvSpPr>
            <a:spLocks noGrp="1"/>
          </p:cNvSpPr>
          <p:nvPr>
            <p:ph type="sldNum" sz="quarter" idx="12"/>
          </p:nvPr>
        </p:nvSpPr>
        <p:spPr>
          <a:xfrm>
            <a:off x="11119757" y="6858000"/>
            <a:ext cx="768135" cy="365125"/>
          </a:xfrm>
        </p:spPr>
        <p:txBody>
          <a:bodyPr/>
          <a:lstStyle/>
          <a:p>
            <a:fld id="{A648B885-FF76-47CB-8BBD-27E7EBF07CA9}" type="slidenum">
              <a:rPr lang="nl-NL" smtClean="0"/>
              <a:t>‹nr.›</a:t>
            </a:fld>
            <a:endParaRPr lang="nl-NL"/>
          </a:p>
        </p:txBody>
      </p:sp>
      <p:pic>
        <p:nvPicPr>
          <p:cNvPr id="6" name="ArtworkLogo">
            <a:extLst>
              <a:ext uri="{FF2B5EF4-FFF2-40B4-BE49-F238E27FC236}">
                <a16:creationId xmlns:a16="http://schemas.microsoft.com/office/drawing/2014/main" id="{CE968CEF-3847-9879-E923-ED64E3E348B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83929" y="303802"/>
            <a:ext cx="1629294" cy="830672"/>
          </a:xfrm>
          <a:prstGeom prst="rect">
            <a:avLst/>
          </a:prstGeom>
        </p:spPr>
      </p:pic>
    </p:spTree>
    <p:extLst>
      <p:ext uri="{BB962C8B-B14F-4D97-AF65-F5344CB8AC3E}">
        <p14:creationId xmlns:p14="http://schemas.microsoft.com/office/powerpoint/2010/main" val="1906090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itel en object wi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6A9BEB-31D7-5990-1454-20C0B1CCBFA0}"/>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53757902-BA75-F83A-A9CD-4A250799210E}"/>
              </a:ext>
            </a:extLst>
          </p:cNvPr>
          <p:cNvSpPr>
            <a:spLocks noGrp="1"/>
          </p:cNvSpPr>
          <p:nvPr>
            <p:ph idx="1"/>
          </p:nvPr>
        </p:nvSpPr>
        <p:spPr/>
        <p:txBody>
          <a:bodyPr/>
          <a:lstStyle>
            <a:lvl1pPr marL="457200" indent="-457200">
              <a:buFont typeface="Wingdings" panose="05000000000000000000" pitchFamily="2" charset="2"/>
              <a:buChar char="§"/>
              <a:defRPr/>
            </a:lvl1pPr>
            <a:lvl2pPr marL="800100" indent="-342900">
              <a:buFont typeface="Wingdings" panose="05000000000000000000" pitchFamily="2" charset="2"/>
              <a:buChar char="§"/>
              <a:defRPr/>
            </a:lvl2pPr>
            <a:lvl3pPr marL="1257300" indent="-342900">
              <a:buFont typeface="Wingdings" panose="05000000000000000000" pitchFamily="2" charset="2"/>
              <a:buChar char="§"/>
              <a:defRPr/>
            </a:lvl3pPr>
            <a:lvl4pPr marL="1657350" indent="-285750">
              <a:buFont typeface="Wingdings" panose="05000000000000000000" pitchFamily="2" charset="2"/>
              <a:buChar char="§"/>
              <a:defRPr/>
            </a:lvl4pPr>
            <a:lvl5pPr marL="2114550" indent="-285750">
              <a:buFont typeface="Wingdings" panose="05000000000000000000" pitchFamily="2" charset="2"/>
              <a:buChar char="§"/>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801B9DCB-6767-0FAB-4EEB-51B8FE43A627}"/>
              </a:ext>
            </a:extLst>
          </p:cNvPr>
          <p:cNvSpPr>
            <a:spLocks noGrp="1"/>
          </p:cNvSpPr>
          <p:nvPr>
            <p:ph type="dt" sz="half" idx="10"/>
          </p:nvPr>
        </p:nvSpPr>
        <p:spPr/>
        <p:txBody>
          <a:bodyPr/>
          <a:lstStyle/>
          <a:p>
            <a:fld id="{472D8C46-45ED-4977-8DF5-FEAAF18B775F}" type="datetime1">
              <a:rPr lang="nl-NL" smtClean="0"/>
              <a:t>4-11-2025</a:t>
            </a:fld>
            <a:endParaRPr lang="nl-NL"/>
          </a:p>
        </p:txBody>
      </p:sp>
      <p:sp>
        <p:nvSpPr>
          <p:cNvPr id="5" name="Tijdelijke aanduiding voor voettekst 4">
            <a:extLst>
              <a:ext uri="{FF2B5EF4-FFF2-40B4-BE49-F238E27FC236}">
                <a16:creationId xmlns:a16="http://schemas.microsoft.com/office/drawing/2014/main" id="{3217A91C-110C-441A-26CF-15C3C7771038}"/>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1616AD90-C02F-C9FA-46E8-39CDB2530495}"/>
              </a:ext>
            </a:extLst>
          </p:cNvPr>
          <p:cNvSpPr>
            <a:spLocks noGrp="1"/>
          </p:cNvSpPr>
          <p:nvPr>
            <p:ph type="sldNum" sz="quarter" idx="12"/>
          </p:nvPr>
        </p:nvSpPr>
        <p:spPr/>
        <p:txBody>
          <a:bodyPr/>
          <a:lstStyle/>
          <a:p>
            <a:fld id="{A648B885-FF76-47CB-8BBD-27E7EBF07CA9}" type="slidenum">
              <a:rPr lang="nl-NL" smtClean="0"/>
              <a:t>‹nr.›</a:t>
            </a:fld>
            <a:endParaRPr lang="nl-NL"/>
          </a:p>
        </p:txBody>
      </p:sp>
      <p:sp>
        <p:nvSpPr>
          <p:cNvPr id="7" name="Rechthoek 6">
            <a:extLst>
              <a:ext uri="{FF2B5EF4-FFF2-40B4-BE49-F238E27FC236}">
                <a16:creationId xmlns:a16="http://schemas.microsoft.com/office/drawing/2014/main" id="{B53567AC-FC92-DBF6-902D-A02E25D27B7B}"/>
              </a:ext>
            </a:extLst>
          </p:cNvPr>
          <p:cNvSpPr/>
          <p:nvPr userDrawn="1"/>
        </p:nvSpPr>
        <p:spPr>
          <a:xfrm>
            <a:off x="-1" y="0"/>
            <a:ext cx="180000" cy="68700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8" name="ArtworkLogo">
            <a:extLst>
              <a:ext uri="{FF2B5EF4-FFF2-40B4-BE49-F238E27FC236}">
                <a16:creationId xmlns:a16="http://schemas.microsoft.com/office/drawing/2014/main" id="{88EDF246-36D0-EA15-89F1-BEBAC1BC90A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83929" y="303802"/>
            <a:ext cx="1629294" cy="830672"/>
          </a:xfrm>
          <a:prstGeom prst="rect">
            <a:avLst/>
          </a:prstGeom>
        </p:spPr>
      </p:pic>
    </p:spTree>
    <p:extLst>
      <p:ext uri="{BB962C8B-B14F-4D97-AF65-F5344CB8AC3E}">
        <p14:creationId xmlns:p14="http://schemas.microsoft.com/office/powerpoint/2010/main" val="107936896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Lee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13418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Eindedia algemeen">
    <p:spTree>
      <p:nvGrpSpPr>
        <p:cNvPr id="1" name=""/>
        <p:cNvGrpSpPr/>
        <p:nvPr/>
      </p:nvGrpSpPr>
      <p:grpSpPr>
        <a:xfrm>
          <a:off x="0" y="0"/>
          <a:ext cx="0" cy="0"/>
          <a:chOff x="0" y="0"/>
          <a:chExt cx="0" cy="0"/>
        </a:xfrm>
      </p:grpSpPr>
      <p:pic>
        <p:nvPicPr>
          <p:cNvPr id="6" name="Graphic 18">
            <a:extLst>
              <a:ext uri="{FF2B5EF4-FFF2-40B4-BE49-F238E27FC236}">
                <a16:creationId xmlns:a16="http://schemas.microsoft.com/office/drawing/2014/main" id="{E3EC554F-9B3F-7C4B-6145-7BAE0BB01EA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4868487" cy="6878068"/>
          </a:xfrm>
          <a:prstGeom prst="rect">
            <a:avLst/>
          </a:prstGeom>
        </p:spPr>
      </p:pic>
      <p:sp>
        <p:nvSpPr>
          <p:cNvPr id="7" name="Rechthoek 6">
            <a:extLst>
              <a:ext uri="{FF2B5EF4-FFF2-40B4-BE49-F238E27FC236}">
                <a16:creationId xmlns:a16="http://schemas.microsoft.com/office/drawing/2014/main" id="{CBFD2F8A-C1A5-25EB-8679-C5C51A188736}"/>
              </a:ext>
            </a:extLst>
          </p:cNvPr>
          <p:cNvSpPr/>
          <p:nvPr userDrawn="1"/>
        </p:nvSpPr>
        <p:spPr>
          <a:xfrm>
            <a:off x="4868487" y="-1"/>
            <a:ext cx="7323513" cy="68580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Tekstvak 8">
            <a:extLst>
              <a:ext uri="{FF2B5EF4-FFF2-40B4-BE49-F238E27FC236}">
                <a16:creationId xmlns:a16="http://schemas.microsoft.com/office/drawing/2014/main" id="{DB1F7B06-5084-51E1-289D-351C72E889AB}"/>
              </a:ext>
            </a:extLst>
          </p:cNvPr>
          <p:cNvSpPr txBox="1"/>
          <p:nvPr userDrawn="1"/>
        </p:nvSpPr>
        <p:spPr>
          <a:xfrm>
            <a:off x="6240463" y="2371461"/>
            <a:ext cx="3836639" cy="3897477"/>
          </a:xfrm>
          <a:prstGeom prst="rect">
            <a:avLst/>
          </a:prstGeom>
          <a:noFill/>
        </p:spPr>
        <p:txBody>
          <a:bodyPr wrap="square">
            <a:spAutoFit/>
          </a:bodyPr>
          <a:lstStyle/>
          <a:p>
            <a:pPr>
              <a:lnSpc>
                <a:spcPct val="107000"/>
              </a:lnSpc>
            </a:pPr>
            <a:r>
              <a:rPr lang="nl-NL" sz="2400" b="1" err="1">
                <a:solidFill>
                  <a:srgbClr val="FFFFFF"/>
                </a:solidFill>
                <a:effectLst/>
                <a:latin typeface="Tenorite" panose="00000500000000000000" pitchFamily="2" charset="0"/>
                <a:ea typeface="Tenorite" panose="00000500000000000000" pitchFamily="2" charset="0"/>
                <a:cs typeface="Myanmar Text" panose="020B0502040204020203" pitchFamily="34" charset="0"/>
              </a:rPr>
              <a:t>Geonovum</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tabLst>
                <a:tab pos="180340" algn="l"/>
              </a:tabLst>
            </a:pPr>
            <a:r>
              <a:rPr lang="en-GB" sz="16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T	</a:t>
            </a:r>
            <a:r>
              <a:rPr lang="en-GB"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033 460 41 00</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tabLst>
                <a:tab pos="180340" algn="l"/>
              </a:tabLst>
            </a:pPr>
            <a:r>
              <a:rPr lang="en-GB" sz="16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E	</a:t>
            </a:r>
            <a:r>
              <a:rPr lang="en-GB"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info@geonovum.nl</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tabLst>
                <a:tab pos="180340" algn="l"/>
              </a:tabLst>
            </a:pPr>
            <a:r>
              <a:rPr lang="en-GB" sz="16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I</a:t>
            </a:r>
            <a:r>
              <a:rPr lang="en-GB"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	</a:t>
            </a:r>
            <a:r>
              <a:rPr lang="nl-NL"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www.geonovum.nl</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nl-NL" sz="16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 </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nl-NL" sz="16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bezoekadres</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nl-NL" sz="1600" err="1">
                <a:solidFill>
                  <a:srgbClr val="FFFFFF"/>
                </a:solidFill>
                <a:effectLst/>
                <a:latin typeface="Tenorite" panose="00000500000000000000" pitchFamily="2" charset="0"/>
                <a:ea typeface="Tenorite" panose="00000500000000000000" pitchFamily="2" charset="0"/>
                <a:cs typeface="Myanmar Text" panose="020B0502040204020203" pitchFamily="34" charset="0"/>
              </a:rPr>
              <a:t>Barchman</a:t>
            </a:r>
            <a:r>
              <a:rPr lang="nl-NL"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 </a:t>
            </a:r>
            <a:r>
              <a:rPr lang="nl-NL" sz="1600" err="1">
                <a:solidFill>
                  <a:srgbClr val="FFFFFF"/>
                </a:solidFill>
                <a:effectLst/>
                <a:latin typeface="Tenorite" panose="00000500000000000000" pitchFamily="2" charset="0"/>
                <a:ea typeface="Tenorite" panose="00000500000000000000" pitchFamily="2" charset="0"/>
                <a:cs typeface="Myanmar Text" panose="020B0502040204020203" pitchFamily="34" charset="0"/>
              </a:rPr>
              <a:t>Wuytierslaan</a:t>
            </a:r>
            <a:r>
              <a:rPr lang="nl-NL"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 10</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en-GB"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3818 LH Amersfoort</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nl-NL" sz="16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	</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en-GB"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 </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en-GB" sz="1600" b="1" err="1">
                <a:solidFill>
                  <a:srgbClr val="FFFFFF"/>
                </a:solidFill>
                <a:effectLst/>
                <a:latin typeface="Tenorite" panose="00000500000000000000" pitchFamily="2" charset="0"/>
                <a:ea typeface="Tenorite" panose="00000500000000000000" pitchFamily="2" charset="0"/>
                <a:cs typeface="Myanmar Text" panose="020B0502040204020203" pitchFamily="34" charset="0"/>
              </a:rPr>
              <a:t>postadres</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en-GB"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Postbus 508</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en-GB" sz="16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3800 AM Amersfoort</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pPr>
            <a:r>
              <a:rPr lang="nl-NL" sz="16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	</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p:txBody>
      </p:sp>
      <p:sp>
        <p:nvSpPr>
          <p:cNvPr id="11" name="Titel 16">
            <a:extLst>
              <a:ext uri="{FF2B5EF4-FFF2-40B4-BE49-F238E27FC236}">
                <a16:creationId xmlns:a16="http://schemas.microsoft.com/office/drawing/2014/main" id="{FE0A2F16-9901-6079-8E9E-B74B0C3DE027}"/>
              </a:ext>
            </a:extLst>
          </p:cNvPr>
          <p:cNvSpPr>
            <a:spLocks noGrp="1"/>
          </p:cNvSpPr>
          <p:nvPr>
            <p:ph type="title" hasCustomPrompt="1"/>
          </p:nvPr>
        </p:nvSpPr>
        <p:spPr>
          <a:xfrm>
            <a:off x="6240462" y="296864"/>
            <a:ext cx="5651501" cy="1749650"/>
          </a:xfrm>
        </p:spPr>
        <p:txBody>
          <a:bodyPr anchor="b">
            <a:normAutofit/>
          </a:bodyPr>
          <a:lstStyle>
            <a:lvl1pPr>
              <a:defRPr sz="4400">
                <a:solidFill>
                  <a:schemeClr val="bg1"/>
                </a:solidFill>
              </a:defRPr>
            </a:lvl1pPr>
          </a:lstStyle>
          <a:p>
            <a:r>
              <a:rPr lang="nl-NL"/>
              <a:t>Bedankt!</a:t>
            </a:r>
          </a:p>
        </p:txBody>
      </p:sp>
    </p:spTree>
    <p:extLst>
      <p:ext uri="{BB962C8B-B14F-4D97-AF65-F5344CB8AC3E}">
        <p14:creationId xmlns:p14="http://schemas.microsoft.com/office/powerpoint/2010/main" val="41860035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Eindedia persoon met contact">
    <p:spTree>
      <p:nvGrpSpPr>
        <p:cNvPr id="1" name=""/>
        <p:cNvGrpSpPr/>
        <p:nvPr/>
      </p:nvGrpSpPr>
      <p:grpSpPr>
        <a:xfrm>
          <a:off x="0" y="0"/>
          <a:ext cx="0" cy="0"/>
          <a:chOff x="0" y="0"/>
          <a:chExt cx="0" cy="0"/>
        </a:xfrm>
      </p:grpSpPr>
      <p:sp>
        <p:nvSpPr>
          <p:cNvPr id="7" name="Rechthoek 6">
            <a:extLst>
              <a:ext uri="{FF2B5EF4-FFF2-40B4-BE49-F238E27FC236}">
                <a16:creationId xmlns:a16="http://schemas.microsoft.com/office/drawing/2014/main" id="{CBFD2F8A-C1A5-25EB-8679-C5C51A188736}"/>
              </a:ext>
            </a:extLst>
          </p:cNvPr>
          <p:cNvSpPr/>
          <p:nvPr userDrawn="1"/>
        </p:nvSpPr>
        <p:spPr>
          <a:xfrm>
            <a:off x="4868487" y="-1"/>
            <a:ext cx="7323513" cy="68418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6" name="Graphic 18">
            <a:extLst>
              <a:ext uri="{FF2B5EF4-FFF2-40B4-BE49-F238E27FC236}">
                <a16:creationId xmlns:a16="http://schemas.microsoft.com/office/drawing/2014/main" id="{E3EC554F-9B3F-7C4B-6145-7BAE0BB01EA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4868487" cy="6878068"/>
          </a:xfrm>
          <a:prstGeom prst="rect">
            <a:avLst/>
          </a:prstGeom>
        </p:spPr>
      </p:pic>
      <p:sp>
        <p:nvSpPr>
          <p:cNvPr id="9" name="Tekstvak 8">
            <a:hlinkClick r:id="rId4"/>
            <a:extLst>
              <a:ext uri="{FF2B5EF4-FFF2-40B4-BE49-F238E27FC236}">
                <a16:creationId xmlns:a16="http://schemas.microsoft.com/office/drawing/2014/main" id="{DB1F7B06-5084-51E1-289D-351C72E889AB}"/>
              </a:ext>
            </a:extLst>
          </p:cNvPr>
          <p:cNvSpPr txBox="1"/>
          <p:nvPr userDrawn="1"/>
        </p:nvSpPr>
        <p:spPr>
          <a:xfrm>
            <a:off x="6240463" y="4391218"/>
            <a:ext cx="3836639" cy="766813"/>
          </a:xfrm>
          <a:prstGeom prst="rect">
            <a:avLst/>
          </a:prstGeom>
          <a:noFill/>
        </p:spPr>
        <p:txBody>
          <a:bodyPr wrap="square">
            <a:spAutoFit/>
          </a:bodyPr>
          <a:lstStyle/>
          <a:p>
            <a:pPr>
              <a:lnSpc>
                <a:spcPct val="107000"/>
              </a:lnSpc>
            </a:pPr>
            <a:r>
              <a:rPr lang="nl-NL" sz="24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Bezoek onze website</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a:p>
            <a:pPr>
              <a:lnSpc>
                <a:spcPct val="107000"/>
              </a:lnSpc>
              <a:tabLst>
                <a:tab pos="180340" algn="l"/>
              </a:tabLst>
            </a:pPr>
            <a:r>
              <a:rPr lang="nl-NL" sz="1800">
                <a:solidFill>
                  <a:srgbClr val="FFFFFF"/>
                </a:solidFill>
                <a:effectLst/>
                <a:latin typeface="Tenorite" panose="00000500000000000000" pitchFamily="2" charset="0"/>
                <a:ea typeface="Tenorite" panose="00000500000000000000" pitchFamily="2" charset="0"/>
                <a:cs typeface="Myanmar Text" panose="020B0502040204020203" pitchFamily="34" charset="0"/>
              </a:rPr>
              <a:t>www.geonovum.nl</a:t>
            </a:r>
            <a:r>
              <a:rPr lang="nl-NL" sz="18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	</a:t>
            </a:r>
            <a:endParaRPr lang="nl-NL" sz="18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p:txBody>
      </p:sp>
      <p:sp>
        <p:nvSpPr>
          <p:cNvPr id="11" name="Titel 16">
            <a:extLst>
              <a:ext uri="{FF2B5EF4-FFF2-40B4-BE49-F238E27FC236}">
                <a16:creationId xmlns:a16="http://schemas.microsoft.com/office/drawing/2014/main" id="{FE0A2F16-9901-6079-8E9E-B74B0C3DE027}"/>
              </a:ext>
            </a:extLst>
          </p:cNvPr>
          <p:cNvSpPr>
            <a:spLocks noGrp="1"/>
          </p:cNvSpPr>
          <p:nvPr>
            <p:ph type="title" hasCustomPrompt="1"/>
          </p:nvPr>
        </p:nvSpPr>
        <p:spPr>
          <a:xfrm>
            <a:off x="6240462" y="296864"/>
            <a:ext cx="5651501" cy="1749650"/>
          </a:xfrm>
        </p:spPr>
        <p:txBody>
          <a:bodyPr anchor="b">
            <a:normAutofit/>
          </a:bodyPr>
          <a:lstStyle>
            <a:lvl1pPr>
              <a:defRPr sz="4400">
                <a:solidFill>
                  <a:schemeClr val="bg1"/>
                </a:solidFill>
              </a:defRPr>
            </a:lvl1pPr>
          </a:lstStyle>
          <a:p>
            <a:r>
              <a:rPr lang="nl-NL"/>
              <a:t>Bedankt!</a:t>
            </a:r>
          </a:p>
        </p:txBody>
      </p:sp>
      <p:sp>
        <p:nvSpPr>
          <p:cNvPr id="3" name="Tijdelijke aanduiding voor tekst 2">
            <a:extLst>
              <a:ext uri="{FF2B5EF4-FFF2-40B4-BE49-F238E27FC236}">
                <a16:creationId xmlns:a16="http://schemas.microsoft.com/office/drawing/2014/main" id="{80F9E361-25B1-26B6-D92A-B077C6223963}"/>
              </a:ext>
            </a:extLst>
          </p:cNvPr>
          <p:cNvSpPr>
            <a:spLocks noGrp="1"/>
          </p:cNvSpPr>
          <p:nvPr>
            <p:ph type="body" sz="quarter" idx="10" hasCustomPrompt="1"/>
          </p:nvPr>
        </p:nvSpPr>
        <p:spPr>
          <a:xfrm>
            <a:off x="6240463" y="2343379"/>
            <a:ext cx="5651500" cy="442232"/>
          </a:xfrm>
        </p:spPr>
        <p:txBody>
          <a:bodyPr/>
          <a:lstStyle>
            <a:lvl1pPr marL="0" indent="0">
              <a:buNone/>
              <a:defRPr b="1">
                <a:solidFill>
                  <a:schemeClr val="bg1"/>
                </a:solidFill>
              </a:defRPr>
            </a:lvl1pPr>
          </a:lstStyle>
          <a:p>
            <a:pPr lvl="0"/>
            <a:r>
              <a:rPr lang="nl-NL"/>
              <a:t>Voornaam Achternaam</a:t>
            </a:r>
          </a:p>
        </p:txBody>
      </p:sp>
      <p:sp>
        <p:nvSpPr>
          <p:cNvPr id="5" name="Tijdelijke aanduiding voor tekst 4">
            <a:extLst>
              <a:ext uri="{FF2B5EF4-FFF2-40B4-BE49-F238E27FC236}">
                <a16:creationId xmlns:a16="http://schemas.microsoft.com/office/drawing/2014/main" id="{72A494B8-DE6E-7F0A-561C-29B771234AE9}"/>
              </a:ext>
            </a:extLst>
          </p:cNvPr>
          <p:cNvSpPr>
            <a:spLocks noGrp="1"/>
          </p:cNvSpPr>
          <p:nvPr>
            <p:ph type="body" sz="quarter" idx="11" hasCustomPrompt="1"/>
          </p:nvPr>
        </p:nvSpPr>
        <p:spPr>
          <a:xfrm>
            <a:off x="7353302" y="3429001"/>
            <a:ext cx="4538660" cy="391430"/>
          </a:xfrm>
        </p:spPr>
        <p:txBody>
          <a:bodyPr vert="horz" lIns="91440" tIns="45720" rIns="91440" bIns="45720" rtlCol="0">
            <a:noAutofit/>
          </a:bodyPr>
          <a:lstStyle>
            <a:lvl1pPr>
              <a:defRPr lang="nl-NL" sz="1800" b="0" smtClean="0">
                <a:solidFill>
                  <a:schemeClr val="bg1"/>
                </a:solidFill>
              </a:defRPr>
            </a:lvl1pPr>
            <a:lvl2pPr>
              <a:defRPr lang="nl-NL" smtClean="0"/>
            </a:lvl2pPr>
            <a:lvl3pPr>
              <a:defRPr lang="nl-NL" smtClean="0"/>
            </a:lvl3pPr>
            <a:lvl4pPr>
              <a:defRPr lang="nl-NL" smtClean="0"/>
            </a:lvl4pPr>
            <a:lvl5pPr>
              <a:defRPr lang="nl-NL"/>
            </a:lvl5pPr>
          </a:lstStyle>
          <a:p>
            <a:pPr marL="0" lvl="0" indent="0">
              <a:buNone/>
            </a:pPr>
            <a:r>
              <a:rPr lang="nl-NL"/>
              <a:t>[e-mail]</a:t>
            </a:r>
          </a:p>
        </p:txBody>
      </p:sp>
      <p:sp>
        <p:nvSpPr>
          <p:cNvPr id="17" name="Tekstvak 16">
            <a:extLst>
              <a:ext uri="{FF2B5EF4-FFF2-40B4-BE49-F238E27FC236}">
                <a16:creationId xmlns:a16="http://schemas.microsoft.com/office/drawing/2014/main" id="{8DBCEA1D-6766-3C2D-588B-FBECF162B6D4}"/>
              </a:ext>
            </a:extLst>
          </p:cNvPr>
          <p:cNvSpPr txBox="1"/>
          <p:nvPr userDrawn="1"/>
        </p:nvSpPr>
        <p:spPr>
          <a:xfrm>
            <a:off x="6240461" y="2965002"/>
            <a:ext cx="3989041" cy="464807"/>
          </a:xfrm>
          <a:prstGeom prst="rect">
            <a:avLst/>
          </a:prstGeom>
          <a:noFill/>
        </p:spPr>
        <p:txBody>
          <a:bodyPr wrap="square">
            <a:spAutoFit/>
          </a:bodyPr>
          <a:lstStyle/>
          <a:p>
            <a:pPr>
              <a:lnSpc>
                <a:spcPct val="107000"/>
              </a:lnSpc>
            </a:pPr>
            <a:r>
              <a:rPr lang="nl-NL" sz="2400" b="1">
                <a:solidFill>
                  <a:srgbClr val="FFFFFF"/>
                </a:solidFill>
                <a:effectLst/>
                <a:latin typeface="Tenorite" panose="00000500000000000000" pitchFamily="2" charset="0"/>
                <a:ea typeface="Tenorite" panose="00000500000000000000" pitchFamily="2" charset="0"/>
                <a:cs typeface="Myanmar Text" panose="020B0502040204020203" pitchFamily="34" charset="0"/>
              </a:rPr>
              <a:t>Contact</a:t>
            </a:r>
            <a:endParaRPr lang="nl-NL" sz="1600">
              <a:solidFill>
                <a:srgbClr val="3C3C3C"/>
              </a:solidFill>
              <a:effectLst/>
              <a:latin typeface="Tenorite" panose="00000500000000000000" pitchFamily="2" charset="0"/>
              <a:ea typeface="Tenorite" panose="00000500000000000000" pitchFamily="2" charset="0"/>
              <a:cs typeface="Myanmar Text" panose="020B0502040204020203" pitchFamily="34" charset="0"/>
            </a:endParaRPr>
          </a:p>
        </p:txBody>
      </p:sp>
      <p:pic>
        <p:nvPicPr>
          <p:cNvPr id="10" name="Graphic 9">
            <a:hlinkClick r:id="rId4"/>
            <a:extLst>
              <a:ext uri="{FF2B5EF4-FFF2-40B4-BE49-F238E27FC236}">
                <a16:creationId xmlns:a16="http://schemas.microsoft.com/office/drawing/2014/main" id="{2E09973E-E0DA-1C22-6AD3-30FC84B646CF}"/>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576219" y="4302361"/>
            <a:ext cx="2107422" cy="1603048"/>
          </a:xfrm>
          <a:prstGeom prst="rect">
            <a:avLst/>
          </a:prstGeom>
        </p:spPr>
      </p:pic>
      <p:sp>
        <p:nvSpPr>
          <p:cNvPr id="18" name="Tijdelijke aanduiding voor tekst 4">
            <a:extLst>
              <a:ext uri="{FF2B5EF4-FFF2-40B4-BE49-F238E27FC236}">
                <a16:creationId xmlns:a16="http://schemas.microsoft.com/office/drawing/2014/main" id="{C87550B5-77AB-5E1D-848C-7747F39A2A1D}"/>
              </a:ext>
            </a:extLst>
          </p:cNvPr>
          <p:cNvSpPr>
            <a:spLocks noGrp="1"/>
          </p:cNvSpPr>
          <p:nvPr>
            <p:ph type="body" sz="quarter" idx="13" hasCustomPrompt="1"/>
          </p:nvPr>
        </p:nvSpPr>
        <p:spPr>
          <a:xfrm>
            <a:off x="7353301" y="3815214"/>
            <a:ext cx="4538660" cy="391429"/>
          </a:xfrm>
        </p:spPr>
        <p:txBody>
          <a:bodyPr vert="horz" lIns="91440" tIns="45720" rIns="91440" bIns="45720" rtlCol="0">
            <a:noAutofit/>
          </a:bodyPr>
          <a:lstStyle>
            <a:lvl1pPr>
              <a:defRPr lang="nl-NL" sz="1800" b="0" smtClean="0">
                <a:solidFill>
                  <a:schemeClr val="bg1"/>
                </a:solidFill>
              </a:defRPr>
            </a:lvl1pPr>
            <a:lvl2pPr>
              <a:defRPr lang="nl-NL" smtClean="0"/>
            </a:lvl2pPr>
            <a:lvl3pPr>
              <a:defRPr lang="nl-NL" smtClean="0"/>
            </a:lvl3pPr>
            <a:lvl4pPr>
              <a:defRPr lang="nl-NL" smtClean="0"/>
            </a:lvl4pPr>
            <a:lvl5pPr>
              <a:defRPr lang="nl-NL"/>
            </a:lvl5pPr>
          </a:lstStyle>
          <a:p>
            <a:pPr marL="0" lvl="0" indent="0">
              <a:buNone/>
            </a:pPr>
            <a:r>
              <a:rPr lang="nl-NL"/>
              <a:t>[Telefoon]</a:t>
            </a:r>
          </a:p>
        </p:txBody>
      </p:sp>
      <p:sp>
        <p:nvSpPr>
          <p:cNvPr id="19" name="Tekstvak 18">
            <a:extLst>
              <a:ext uri="{FF2B5EF4-FFF2-40B4-BE49-F238E27FC236}">
                <a16:creationId xmlns:a16="http://schemas.microsoft.com/office/drawing/2014/main" id="{1D46AB79-C56F-6ABA-E57F-AD5B98CD4821}"/>
              </a:ext>
            </a:extLst>
          </p:cNvPr>
          <p:cNvSpPr txBox="1"/>
          <p:nvPr userDrawn="1"/>
        </p:nvSpPr>
        <p:spPr>
          <a:xfrm>
            <a:off x="6245906" y="3358234"/>
            <a:ext cx="1059824" cy="832582"/>
          </a:xfrm>
          <a:prstGeom prst="rect">
            <a:avLst/>
          </a:prstGeom>
          <a:noFill/>
        </p:spPr>
        <p:txBody>
          <a:bodyPr wrap="none" lIns="72000" tIns="72000" rIns="72000" bIns="72000" anchor="ctr" anchorCtr="0">
            <a:spAutoFit/>
          </a:bodyPr>
          <a:lstStyle/>
          <a:p>
            <a:pPr marL="0" lvl="0" indent="0">
              <a:lnSpc>
                <a:spcPct val="130000"/>
              </a:lnSpc>
              <a:buNone/>
            </a:pPr>
            <a:r>
              <a:rPr lang="nl-NL" b="1">
                <a:solidFill>
                  <a:schemeClr val="bg1"/>
                </a:solidFill>
              </a:rPr>
              <a:t>E-mail:</a:t>
            </a:r>
          </a:p>
          <a:p>
            <a:pPr marL="0" lvl="0" indent="0">
              <a:lnSpc>
                <a:spcPct val="130000"/>
              </a:lnSpc>
              <a:buNone/>
            </a:pPr>
            <a:r>
              <a:rPr lang="nl-NL" b="1">
                <a:solidFill>
                  <a:schemeClr val="bg1"/>
                </a:solidFill>
              </a:rPr>
              <a:t>Telefoon:</a:t>
            </a:r>
          </a:p>
        </p:txBody>
      </p:sp>
    </p:spTree>
    <p:extLst>
      <p:ext uri="{BB962C8B-B14F-4D97-AF65-F5344CB8AC3E}">
        <p14:creationId xmlns:p14="http://schemas.microsoft.com/office/powerpoint/2010/main" val="3747599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 foto donker">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5" name="Rechthoek 24">
            <a:extLst>
              <a:ext uri="{FF2B5EF4-FFF2-40B4-BE49-F238E27FC236}">
                <a16:creationId xmlns:a16="http://schemas.microsoft.com/office/drawing/2014/main" id="{16FAB6D7-3EC7-B29F-1BB0-AFCC4A37A493}"/>
              </a:ext>
            </a:extLst>
          </p:cNvPr>
          <p:cNvSpPr/>
          <p:nvPr userDrawn="1"/>
        </p:nvSpPr>
        <p:spPr>
          <a:xfrm>
            <a:off x="0" y="0"/>
            <a:ext cx="12192000" cy="6858000"/>
          </a:xfrm>
          <a:prstGeom prst="rect">
            <a:avLst/>
          </a:prstGeom>
          <a:solidFill>
            <a:srgbClr val="000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Gelijkbenige driehoek 8">
            <a:extLst>
              <a:ext uri="{FF2B5EF4-FFF2-40B4-BE49-F238E27FC236}">
                <a16:creationId xmlns:a16="http://schemas.microsoft.com/office/drawing/2014/main" id="{FBED7AAB-CDAA-72E0-3A43-540D621F3688}"/>
              </a:ext>
            </a:extLst>
          </p:cNvPr>
          <p:cNvSpPr/>
          <p:nvPr userDrawn="1"/>
        </p:nvSpPr>
        <p:spPr>
          <a:xfrm>
            <a:off x="1753986" y="4031673"/>
            <a:ext cx="5505341" cy="2826326"/>
          </a:xfrm>
          <a:prstGeom prst="triangle">
            <a:avLst/>
          </a:pr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A9B5A378-D087-E905-A9CD-E41FF608F580}"/>
              </a:ext>
            </a:extLst>
          </p:cNvPr>
          <p:cNvSpPr>
            <a:spLocks noGrp="1"/>
          </p:cNvSpPr>
          <p:nvPr>
            <p:ph type="ctrTitle"/>
          </p:nvPr>
        </p:nvSpPr>
        <p:spPr>
          <a:xfrm>
            <a:off x="5877012" y="423332"/>
            <a:ext cx="5976321" cy="2002965"/>
          </a:xfrm>
        </p:spPr>
        <p:txBody>
          <a:bodyPr anchor="b">
            <a:normAutofit/>
          </a:bodyPr>
          <a:lstStyle>
            <a:lvl1pPr algn="l">
              <a:defRPr sz="4800">
                <a:solidFill>
                  <a:schemeClr val="bg1"/>
                </a:solidFill>
                <a:effectLst>
                  <a:outerShdw blurRad="38100" dist="38100" dir="2700000" algn="tl">
                    <a:srgbClr val="000000">
                      <a:alpha val="43137"/>
                    </a:srgbClr>
                  </a:outerShdw>
                </a:effectLst>
              </a:defRPr>
            </a:lvl1pPr>
          </a:lstStyle>
          <a:p>
            <a:r>
              <a:rPr lang="nl-NL"/>
              <a:t>Klik om stijl te bewerken</a:t>
            </a:r>
          </a:p>
        </p:txBody>
      </p:sp>
      <p:sp>
        <p:nvSpPr>
          <p:cNvPr id="3" name="Ondertitel 2">
            <a:extLst>
              <a:ext uri="{FF2B5EF4-FFF2-40B4-BE49-F238E27FC236}">
                <a16:creationId xmlns:a16="http://schemas.microsoft.com/office/drawing/2014/main" id="{74457518-AC06-A099-9F3C-A25877688B6B}"/>
              </a:ext>
            </a:extLst>
          </p:cNvPr>
          <p:cNvSpPr>
            <a:spLocks noGrp="1"/>
          </p:cNvSpPr>
          <p:nvPr>
            <p:ph type="subTitle" idx="1"/>
          </p:nvPr>
        </p:nvSpPr>
        <p:spPr>
          <a:xfrm>
            <a:off x="5877013" y="2518373"/>
            <a:ext cx="4826924" cy="1122074"/>
          </a:xfrm>
        </p:spPr>
        <p:txBody>
          <a:bodyPr/>
          <a:lstStyle>
            <a:lvl1pPr marL="0" indent="0" algn="l">
              <a:buNone/>
              <a:defRPr sz="2400">
                <a:solidFill>
                  <a:schemeClr val="bg1"/>
                </a:solidFill>
                <a:effectLst>
                  <a:outerShdw blurRad="38100" dist="38100" dir="2700000" algn="tl">
                    <a:srgbClr val="000000">
                      <a:alpha val="43137"/>
                    </a:srgb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7" name="Vrije vorm: vorm 6">
            <a:extLst>
              <a:ext uri="{FF2B5EF4-FFF2-40B4-BE49-F238E27FC236}">
                <a16:creationId xmlns:a16="http://schemas.microsoft.com/office/drawing/2014/main" id="{91BD37D6-B25E-967C-E52E-4F310795267C}"/>
              </a:ext>
              <a:ext uri="{C183D7F6-B498-43B3-948B-1728B52AA6E4}">
                <adec:decorative xmlns:adec="http://schemas.microsoft.com/office/drawing/2017/decorative" val="1"/>
              </a:ext>
            </a:extLst>
          </p:cNvPr>
          <p:cNvSpPr/>
          <p:nvPr userDrawn="1"/>
        </p:nvSpPr>
        <p:spPr>
          <a:xfrm>
            <a:off x="0" y="0"/>
            <a:ext cx="5838825" cy="5842635"/>
          </a:xfrm>
          <a:custGeom>
            <a:avLst/>
            <a:gdLst>
              <a:gd name="connsiteX0" fmla="*/ 5841340 w 5841339"/>
              <a:gd name="connsiteY0" fmla="*/ 0 h 5841720"/>
              <a:gd name="connsiteX1" fmla="*/ 3301403 w 5841339"/>
              <a:gd name="connsiteY1" fmla="*/ 0 h 5841720"/>
              <a:gd name="connsiteX2" fmla="*/ 1655826 w 5841339"/>
              <a:gd name="connsiteY2" fmla="*/ 1645666 h 5841720"/>
              <a:gd name="connsiteX3" fmla="*/ 10268 w 5841339"/>
              <a:gd name="connsiteY3" fmla="*/ 0 h 5841720"/>
              <a:gd name="connsiteX4" fmla="*/ 0 w 5841339"/>
              <a:gd name="connsiteY4" fmla="*/ 0 h 5841720"/>
              <a:gd name="connsiteX5" fmla="*/ 0 w 5841339"/>
              <a:gd name="connsiteY5" fmla="*/ 5841721 h 5841720"/>
              <a:gd name="connsiteX6" fmla="*/ 5841340 w 5841339"/>
              <a:gd name="connsiteY6" fmla="*/ 0 h 5841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1339" h="5841720">
                <a:moveTo>
                  <a:pt x="5841340" y="0"/>
                </a:moveTo>
                <a:lnTo>
                  <a:pt x="3301403" y="0"/>
                </a:lnTo>
                <a:lnTo>
                  <a:pt x="1655826" y="1645666"/>
                </a:lnTo>
                <a:lnTo>
                  <a:pt x="10268" y="0"/>
                </a:lnTo>
                <a:lnTo>
                  <a:pt x="0" y="0"/>
                </a:lnTo>
                <a:lnTo>
                  <a:pt x="0" y="5841721"/>
                </a:lnTo>
                <a:lnTo>
                  <a:pt x="5841340" y="0"/>
                </a:lnTo>
                <a:close/>
              </a:path>
            </a:pathLst>
          </a:custGeom>
          <a:solidFill>
            <a:srgbClr val="0085C6">
              <a:alpha val="74902"/>
            </a:srgbClr>
          </a:solidFill>
          <a:ln w="1269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nl-NL"/>
          </a:p>
        </p:txBody>
      </p:sp>
      <p:sp>
        <p:nvSpPr>
          <p:cNvPr id="5" name="Vrije vorm: vorm 4">
            <a:extLst>
              <a:ext uri="{FF2B5EF4-FFF2-40B4-BE49-F238E27FC236}">
                <a16:creationId xmlns:a16="http://schemas.microsoft.com/office/drawing/2014/main" id="{2E3052D2-7619-D462-11E0-04B85514BCDC}"/>
              </a:ext>
            </a:extLst>
          </p:cNvPr>
          <p:cNvSpPr/>
          <p:nvPr/>
        </p:nvSpPr>
        <p:spPr>
          <a:xfrm>
            <a:off x="9308011" y="5109583"/>
            <a:ext cx="756398" cy="756645"/>
          </a:xfrm>
          <a:custGeom>
            <a:avLst/>
            <a:gdLst>
              <a:gd name="connsiteX0" fmla="*/ 586222 w 756398"/>
              <a:gd name="connsiteY0" fmla="*/ 0 h 756645"/>
              <a:gd name="connsiteX1" fmla="*/ 0 w 756398"/>
              <a:gd name="connsiteY1" fmla="*/ 586435 h 756645"/>
              <a:gd name="connsiteX2" fmla="*/ 0 w 756398"/>
              <a:gd name="connsiteY2" fmla="*/ 756646 h 756645"/>
              <a:gd name="connsiteX3" fmla="*/ 170189 w 756398"/>
              <a:gd name="connsiteY3" fmla="*/ 756646 h 756645"/>
              <a:gd name="connsiteX4" fmla="*/ 378206 w 756398"/>
              <a:gd name="connsiteY4" fmla="*/ 548566 h 756645"/>
              <a:gd name="connsiteX5" fmla="*/ 459213 w 756398"/>
              <a:gd name="connsiteY5" fmla="*/ 629614 h 756645"/>
              <a:gd name="connsiteX6" fmla="*/ 629405 w 756398"/>
              <a:gd name="connsiteY6" fmla="*/ 459372 h 756645"/>
              <a:gd name="connsiteX7" fmla="*/ 548380 w 756398"/>
              <a:gd name="connsiteY7" fmla="*/ 378324 h 756645"/>
              <a:gd name="connsiteX8" fmla="*/ 756398 w 756398"/>
              <a:gd name="connsiteY8" fmla="*/ 170241 h 756645"/>
              <a:gd name="connsiteX9" fmla="*/ 756398 w 756398"/>
              <a:gd name="connsiteY9" fmla="*/ 0 h 756645"/>
              <a:gd name="connsiteX10" fmla="*/ 586224 w 756398"/>
              <a:gd name="connsiteY10" fmla="*/ 0 h 756645"/>
              <a:gd name="connsiteX11" fmla="*/ 81008 w 756398"/>
              <a:gd name="connsiteY11" fmla="*/ 251291 h 756645"/>
              <a:gd name="connsiteX12" fmla="*/ 251197 w 756398"/>
              <a:gd name="connsiteY12" fmla="*/ 81048 h 756645"/>
              <a:gd name="connsiteX13" fmla="*/ 170189 w 756398"/>
              <a:gd name="connsiteY13" fmla="*/ 15 h 756645"/>
              <a:gd name="connsiteX14" fmla="*/ 170189 w 756398"/>
              <a:gd name="connsiteY14" fmla="*/ 0 h 756645"/>
              <a:gd name="connsiteX15" fmla="*/ 0 w 756398"/>
              <a:gd name="connsiteY15" fmla="*/ 0 h 756645"/>
              <a:gd name="connsiteX16" fmla="*/ 0 w 756398"/>
              <a:gd name="connsiteY16" fmla="*/ 170241 h 756645"/>
              <a:gd name="connsiteX17" fmla="*/ 81008 w 756398"/>
              <a:gd name="connsiteY17" fmla="*/ 251291 h 756645"/>
              <a:gd name="connsiteX18" fmla="*/ 756398 w 756398"/>
              <a:gd name="connsiteY18" fmla="*/ 756646 h 756645"/>
              <a:gd name="connsiteX19" fmla="*/ 756398 w 756398"/>
              <a:gd name="connsiteY19" fmla="*/ 586435 h 756645"/>
              <a:gd name="connsiteX20" fmla="*/ 586252 w 756398"/>
              <a:gd name="connsiteY20" fmla="*/ 756646 h 756645"/>
              <a:gd name="connsiteX21" fmla="*/ 756398 w 756398"/>
              <a:gd name="connsiteY21" fmla="*/ 756646 h 75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56398" h="756645">
                <a:moveTo>
                  <a:pt x="586222" y="0"/>
                </a:moveTo>
                <a:lnTo>
                  <a:pt x="0" y="586435"/>
                </a:lnTo>
                <a:lnTo>
                  <a:pt x="0" y="756646"/>
                </a:lnTo>
                <a:lnTo>
                  <a:pt x="170189" y="756646"/>
                </a:lnTo>
                <a:lnTo>
                  <a:pt x="378206" y="548566"/>
                </a:lnTo>
                <a:lnTo>
                  <a:pt x="459213" y="629614"/>
                </a:lnTo>
                <a:lnTo>
                  <a:pt x="629405" y="459372"/>
                </a:lnTo>
                <a:lnTo>
                  <a:pt x="548380" y="378324"/>
                </a:lnTo>
                <a:lnTo>
                  <a:pt x="756398" y="170241"/>
                </a:lnTo>
                <a:lnTo>
                  <a:pt x="756398" y="0"/>
                </a:lnTo>
                <a:lnTo>
                  <a:pt x="586224" y="0"/>
                </a:lnTo>
                <a:close/>
                <a:moveTo>
                  <a:pt x="81008" y="251291"/>
                </a:moveTo>
                <a:lnTo>
                  <a:pt x="251197" y="81048"/>
                </a:lnTo>
                <a:lnTo>
                  <a:pt x="170189" y="15"/>
                </a:lnTo>
                <a:lnTo>
                  <a:pt x="170189" y="0"/>
                </a:lnTo>
                <a:lnTo>
                  <a:pt x="0" y="0"/>
                </a:lnTo>
                <a:lnTo>
                  <a:pt x="0" y="170241"/>
                </a:lnTo>
                <a:lnTo>
                  <a:pt x="81008" y="251291"/>
                </a:lnTo>
                <a:close/>
                <a:moveTo>
                  <a:pt x="756398" y="756646"/>
                </a:moveTo>
                <a:lnTo>
                  <a:pt x="756398" y="586435"/>
                </a:lnTo>
                <a:lnTo>
                  <a:pt x="586252" y="756646"/>
                </a:lnTo>
                <a:lnTo>
                  <a:pt x="756398" y="756646"/>
                </a:lnTo>
                <a:close/>
              </a:path>
            </a:pathLst>
          </a:custGeom>
          <a:solidFill>
            <a:srgbClr val="97BE0D"/>
          </a:solidFill>
          <a:ln w="14994" cap="flat">
            <a:noFill/>
            <a:prstDash val="solid"/>
            <a:miter/>
          </a:ln>
        </p:spPr>
        <p:txBody>
          <a:bodyPr rtlCol="0" anchor="ctr"/>
          <a:lstStyle/>
          <a:p>
            <a:endParaRPr lang="nl-NL"/>
          </a:p>
        </p:txBody>
      </p:sp>
      <p:sp>
        <p:nvSpPr>
          <p:cNvPr id="6" name="Vrije vorm: vorm 5">
            <a:extLst>
              <a:ext uri="{FF2B5EF4-FFF2-40B4-BE49-F238E27FC236}">
                <a16:creationId xmlns:a16="http://schemas.microsoft.com/office/drawing/2014/main" id="{2290EBA2-8E2D-6DE4-0054-29203AF1659C}"/>
              </a:ext>
            </a:extLst>
          </p:cNvPr>
          <p:cNvSpPr/>
          <p:nvPr/>
        </p:nvSpPr>
        <p:spPr>
          <a:xfrm>
            <a:off x="10820794" y="5109590"/>
            <a:ext cx="756412" cy="756647"/>
          </a:xfrm>
          <a:custGeom>
            <a:avLst/>
            <a:gdLst>
              <a:gd name="connsiteX0" fmla="*/ 0 w 756412"/>
              <a:gd name="connsiteY0" fmla="*/ 0 h 756647"/>
              <a:gd name="connsiteX1" fmla="*/ 0 w 756412"/>
              <a:gd name="connsiteY1" fmla="*/ 0 h 756647"/>
              <a:gd name="connsiteX2" fmla="*/ 586223 w 756412"/>
              <a:gd name="connsiteY2" fmla="*/ 0 h 756647"/>
              <a:gd name="connsiteX3" fmla="*/ 0 w 756412"/>
              <a:gd name="connsiteY3" fmla="*/ 586435 h 756647"/>
              <a:gd name="connsiteX4" fmla="*/ 0 w 756412"/>
              <a:gd name="connsiteY4" fmla="*/ 756647 h 756647"/>
              <a:gd name="connsiteX5" fmla="*/ 170190 w 756412"/>
              <a:gd name="connsiteY5" fmla="*/ 756647 h 756647"/>
              <a:gd name="connsiteX6" fmla="*/ 463309 w 756412"/>
              <a:gd name="connsiteY6" fmla="*/ 463438 h 756647"/>
              <a:gd name="connsiteX7" fmla="*/ 756398 w 756412"/>
              <a:gd name="connsiteY7" fmla="*/ 756647 h 756647"/>
              <a:gd name="connsiteX8" fmla="*/ 756413 w 756412"/>
              <a:gd name="connsiteY8" fmla="*/ 756647 h 756647"/>
              <a:gd name="connsiteX9" fmla="*/ 756413 w 756412"/>
              <a:gd name="connsiteY9" fmla="*/ 0 h 756647"/>
              <a:gd name="connsiteX10" fmla="*/ 586223 w 756412"/>
              <a:gd name="connsiteY10" fmla="*/ 0 h 756647"/>
              <a:gd name="connsiteX11" fmla="*/ 332220 w 756412"/>
              <a:gd name="connsiteY11" fmla="*/ 0 h 756647"/>
              <a:gd name="connsiteX12" fmla="*/ 15 w 756412"/>
              <a:gd name="connsiteY12" fmla="*/ 0 h 756647"/>
              <a:gd name="connsiteX13" fmla="*/ 166125 w 756412"/>
              <a:gd name="connsiteY13" fmla="*/ 166162 h 756647"/>
              <a:gd name="connsiteX14" fmla="*/ 332220 w 756412"/>
              <a:gd name="connsiteY14" fmla="*/ 0 h 75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56412" h="756647">
                <a:moveTo>
                  <a:pt x="0" y="0"/>
                </a:moveTo>
                <a:lnTo>
                  <a:pt x="0" y="0"/>
                </a:lnTo>
                <a:close/>
                <a:moveTo>
                  <a:pt x="586223" y="0"/>
                </a:moveTo>
                <a:lnTo>
                  <a:pt x="0" y="586435"/>
                </a:lnTo>
                <a:lnTo>
                  <a:pt x="0" y="756647"/>
                </a:lnTo>
                <a:lnTo>
                  <a:pt x="170190" y="756647"/>
                </a:lnTo>
                <a:lnTo>
                  <a:pt x="463309" y="463438"/>
                </a:lnTo>
                <a:lnTo>
                  <a:pt x="756398" y="756647"/>
                </a:lnTo>
                <a:lnTo>
                  <a:pt x="756413" y="756647"/>
                </a:lnTo>
                <a:lnTo>
                  <a:pt x="756413" y="0"/>
                </a:lnTo>
                <a:lnTo>
                  <a:pt x="586223" y="0"/>
                </a:lnTo>
                <a:close/>
                <a:moveTo>
                  <a:pt x="332220" y="0"/>
                </a:moveTo>
                <a:lnTo>
                  <a:pt x="15" y="0"/>
                </a:lnTo>
                <a:lnTo>
                  <a:pt x="166125" y="166162"/>
                </a:lnTo>
                <a:lnTo>
                  <a:pt x="332220" y="0"/>
                </a:lnTo>
                <a:close/>
              </a:path>
            </a:pathLst>
          </a:custGeom>
          <a:solidFill>
            <a:srgbClr val="0086C5"/>
          </a:solidFill>
          <a:ln w="14994" cap="flat">
            <a:noFill/>
            <a:prstDash val="solid"/>
            <a:miter/>
          </a:ln>
        </p:spPr>
        <p:txBody>
          <a:bodyPr rtlCol="0" anchor="ctr"/>
          <a:lstStyle/>
          <a:p>
            <a:endParaRPr lang="nl-NL"/>
          </a:p>
        </p:txBody>
      </p:sp>
      <p:sp>
        <p:nvSpPr>
          <p:cNvPr id="8" name="Vrije vorm: vorm 7">
            <a:extLst>
              <a:ext uri="{FF2B5EF4-FFF2-40B4-BE49-F238E27FC236}">
                <a16:creationId xmlns:a16="http://schemas.microsoft.com/office/drawing/2014/main" id="{DF62DE58-EDBC-170B-6165-304CC012C3C0}"/>
              </a:ext>
            </a:extLst>
          </p:cNvPr>
          <p:cNvSpPr/>
          <p:nvPr/>
        </p:nvSpPr>
        <p:spPr>
          <a:xfrm>
            <a:off x="9290892" y="6026252"/>
            <a:ext cx="198536" cy="245754"/>
          </a:xfrm>
          <a:custGeom>
            <a:avLst/>
            <a:gdLst>
              <a:gd name="connsiteX0" fmla="*/ 103821 w 198536"/>
              <a:gd name="connsiteY0" fmla="*/ 245754 h 245754"/>
              <a:gd name="connsiteX1" fmla="*/ 0 w 198536"/>
              <a:gd name="connsiteY1" fmla="*/ 127423 h 245754"/>
              <a:gd name="connsiteX2" fmla="*/ 112100 w 198536"/>
              <a:gd name="connsiteY2" fmla="*/ 0 h 245754"/>
              <a:gd name="connsiteX3" fmla="*/ 193572 w 198536"/>
              <a:gd name="connsiteY3" fmla="*/ 34748 h 245754"/>
              <a:gd name="connsiteX4" fmla="*/ 174136 w 198536"/>
              <a:gd name="connsiteY4" fmla="*/ 59158 h 245754"/>
              <a:gd name="connsiteX5" fmla="*/ 119540 w 198536"/>
              <a:gd name="connsiteY5" fmla="*/ 43030 h 245754"/>
              <a:gd name="connsiteX6" fmla="*/ 56260 w 198536"/>
              <a:gd name="connsiteY6" fmla="*/ 119561 h 245754"/>
              <a:gd name="connsiteX7" fmla="*/ 112505 w 198536"/>
              <a:gd name="connsiteY7" fmla="*/ 202740 h 245754"/>
              <a:gd name="connsiteX8" fmla="*/ 144768 w 198536"/>
              <a:gd name="connsiteY8" fmla="*/ 194458 h 245754"/>
              <a:gd name="connsiteX9" fmla="*/ 144768 w 198536"/>
              <a:gd name="connsiteY9" fmla="*/ 140251 h 245754"/>
              <a:gd name="connsiteX10" fmla="*/ 111260 w 198536"/>
              <a:gd name="connsiteY10" fmla="*/ 140251 h 245754"/>
              <a:gd name="connsiteX11" fmla="*/ 111260 w 198536"/>
              <a:gd name="connsiteY11" fmla="*/ 104678 h 245754"/>
              <a:gd name="connsiteX12" fmla="*/ 198537 w 198536"/>
              <a:gd name="connsiteY12" fmla="*/ 104678 h 245754"/>
              <a:gd name="connsiteX13" fmla="*/ 198537 w 198536"/>
              <a:gd name="connsiteY13" fmla="*/ 213902 h 245754"/>
              <a:gd name="connsiteX14" fmla="*/ 103821 w 198536"/>
              <a:gd name="connsiteY14" fmla="*/ 245754 h 24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36" h="245754">
                <a:moveTo>
                  <a:pt x="103821" y="245754"/>
                </a:moveTo>
                <a:cubicBezTo>
                  <a:pt x="34752" y="245754"/>
                  <a:pt x="0" y="210166"/>
                  <a:pt x="0" y="127423"/>
                </a:cubicBezTo>
                <a:cubicBezTo>
                  <a:pt x="0" y="39309"/>
                  <a:pt x="50471" y="0"/>
                  <a:pt x="112100" y="0"/>
                </a:cubicBezTo>
                <a:cubicBezTo>
                  <a:pt x="147256" y="0"/>
                  <a:pt x="173714" y="14058"/>
                  <a:pt x="193572" y="34748"/>
                </a:cubicBezTo>
                <a:lnTo>
                  <a:pt x="174136" y="59158"/>
                </a:lnTo>
                <a:cubicBezTo>
                  <a:pt x="156767" y="49226"/>
                  <a:pt x="137734" y="43030"/>
                  <a:pt x="119540" y="43030"/>
                </a:cubicBezTo>
                <a:cubicBezTo>
                  <a:pt x="82313" y="43030"/>
                  <a:pt x="56260" y="70335"/>
                  <a:pt x="56260" y="119561"/>
                </a:cubicBezTo>
                <a:cubicBezTo>
                  <a:pt x="56260" y="184121"/>
                  <a:pt x="80663" y="202740"/>
                  <a:pt x="112505" y="202740"/>
                </a:cubicBezTo>
                <a:cubicBezTo>
                  <a:pt x="126574" y="202740"/>
                  <a:pt x="138152" y="199004"/>
                  <a:pt x="144768" y="194458"/>
                </a:cubicBezTo>
                <a:lnTo>
                  <a:pt x="144768" y="140251"/>
                </a:lnTo>
                <a:lnTo>
                  <a:pt x="111260" y="140251"/>
                </a:lnTo>
                <a:lnTo>
                  <a:pt x="111260" y="104678"/>
                </a:lnTo>
                <a:lnTo>
                  <a:pt x="198537" y="104678"/>
                </a:lnTo>
                <a:lnTo>
                  <a:pt x="198537" y="213902"/>
                </a:lnTo>
                <a:cubicBezTo>
                  <a:pt x="173714" y="234172"/>
                  <a:pt x="140629" y="245754"/>
                  <a:pt x="103821" y="245754"/>
                </a:cubicBezTo>
              </a:path>
            </a:pathLst>
          </a:custGeom>
          <a:solidFill>
            <a:srgbClr val="97BE0D"/>
          </a:solidFill>
          <a:ln w="14994" cap="flat">
            <a:noFill/>
            <a:prstDash val="solid"/>
            <a:miter/>
          </a:ln>
        </p:spPr>
        <p:txBody>
          <a:bodyPr rtlCol="0" anchor="ctr"/>
          <a:lstStyle/>
          <a:p>
            <a:endParaRPr lang="nl-NL"/>
          </a:p>
        </p:txBody>
      </p:sp>
      <p:sp>
        <p:nvSpPr>
          <p:cNvPr id="10" name="Vrije vorm: vorm 9">
            <a:extLst>
              <a:ext uri="{FF2B5EF4-FFF2-40B4-BE49-F238E27FC236}">
                <a16:creationId xmlns:a16="http://schemas.microsoft.com/office/drawing/2014/main" id="{074A652D-0EA5-F295-D355-4AC8A19B1DDA}"/>
              </a:ext>
            </a:extLst>
          </p:cNvPr>
          <p:cNvSpPr/>
          <p:nvPr/>
        </p:nvSpPr>
        <p:spPr>
          <a:xfrm>
            <a:off x="9569248" y="6030807"/>
            <a:ext cx="148065" cy="236645"/>
          </a:xfrm>
          <a:custGeom>
            <a:avLst/>
            <a:gdLst>
              <a:gd name="connsiteX0" fmla="*/ 0 w 148065"/>
              <a:gd name="connsiteY0" fmla="*/ 236646 h 236645"/>
              <a:gd name="connsiteX1" fmla="*/ 0 w 148065"/>
              <a:gd name="connsiteY1" fmla="*/ 0 h 236645"/>
              <a:gd name="connsiteX2" fmla="*/ 146415 w 148065"/>
              <a:gd name="connsiteY2" fmla="*/ 0 h 236645"/>
              <a:gd name="connsiteX3" fmla="*/ 146415 w 148065"/>
              <a:gd name="connsiteY3" fmla="*/ 42204 h 236645"/>
              <a:gd name="connsiteX4" fmla="*/ 55014 w 148065"/>
              <a:gd name="connsiteY4" fmla="*/ 42204 h 236645"/>
              <a:gd name="connsiteX5" fmla="*/ 55014 w 148065"/>
              <a:gd name="connsiteY5" fmla="*/ 96395 h 236645"/>
              <a:gd name="connsiteX6" fmla="*/ 131522 w 148065"/>
              <a:gd name="connsiteY6" fmla="*/ 96395 h 236645"/>
              <a:gd name="connsiteX7" fmla="*/ 131522 w 148065"/>
              <a:gd name="connsiteY7" fmla="*/ 136110 h 236645"/>
              <a:gd name="connsiteX8" fmla="*/ 55014 w 148065"/>
              <a:gd name="connsiteY8" fmla="*/ 136110 h 236645"/>
              <a:gd name="connsiteX9" fmla="*/ 55014 w 148065"/>
              <a:gd name="connsiteY9" fmla="*/ 193618 h 236645"/>
              <a:gd name="connsiteX10" fmla="*/ 148065 w 148065"/>
              <a:gd name="connsiteY10" fmla="*/ 193618 h 236645"/>
              <a:gd name="connsiteX11" fmla="*/ 148065 w 148065"/>
              <a:gd name="connsiteY11" fmla="*/ 236646 h 236645"/>
              <a:gd name="connsiteX12" fmla="*/ 0 w 148065"/>
              <a:gd name="connsiteY12" fmla="*/ 236646 h 23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065" h="236645">
                <a:moveTo>
                  <a:pt x="0" y="236646"/>
                </a:moveTo>
                <a:lnTo>
                  <a:pt x="0" y="0"/>
                </a:lnTo>
                <a:lnTo>
                  <a:pt x="146415" y="0"/>
                </a:lnTo>
                <a:lnTo>
                  <a:pt x="146415" y="42204"/>
                </a:lnTo>
                <a:lnTo>
                  <a:pt x="55014" y="42204"/>
                </a:lnTo>
                <a:lnTo>
                  <a:pt x="55014" y="96395"/>
                </a:lnTo>
                <a:lnTo>
                  <a:pt x="131522" y="96395"/>
                </a:lnTo>
                <a:lnTo>
                  <a:pt x="131522" y="136110"/>
                </a:lnTo>
                <a:lnTo>
                  <a:pt x="55014" y="136110"/>
                </a:lnTo>
                <a:lnTo>
                  <a:pt x="55014" y="193618"/>
                </a:lnTo>
                <a:lnTo>
                  <a:pt x="148065" y="193618"/>
                </a:lnTo>
                <a:lnTo>
                  <a:pt x="148065" y="236646"/>
                </a:lnTo>
                <a:lnTo>
                  <a:pt x="0" y="236646"/>
                </a:lnTo>
                <a:close/>
              </a:path>
            </a:pathLst>
          </a:custGeom>
          <a:solidFill>
            <a:srgbClr val="97BE0D"/>
          </a:solidFill>
          <a:ln w="14994" cap="flat">
            <a:noFill/>
            <a:prstDash val="solid"/>
            <a:miter/>
          </a:ln>
        </p:spPr>
        <p:txBody>
          <a:bodyPr rtlCol="0" anchor="ctr"/>
          <a:lstStyle/>
          <a:p>
            <a:endParaRPr lang="nl-NL"/>
          </a:p>
        </p:txBody>
      </p:sp>
      <p:sp>
        <p:nvSpPr>
          <p:cNvPr id="14" name="Vrije vorm: vorm 13">
            <a:extLst>
              <a:ext uri="{FF2B5EF4-FFF2-40B4-BE49-F238E27FC236}">
                <a16:creationId xmlns:a16="http://schemas.microsoft.com/office/drawing/2014/main" id="{5FAEC22B-27B5-0C44-848E-174383106CF4}"/>
              </a:ext>
            </a:extLst>
          </p:cNvPr>
          <p:cNvSpPr/>
          <p:nvPr/>
        </p:nvSpPr>
        <p:spPr>
          <a:xfrm>
            <a:off x="9771094" y="6026246"/>
            <a:ext cx="232029" cy="245754"/>
          </a:xfrm>
          <a:custGeom>
            <a:avLst/>
            <a:gdLst>
              <a:gd name="connsiteX0" fmla="*/ 112925 w 232029"/>
              <a:gd name="connsiteY0" fmla="*/ 245754 h 245754"/>
              <a:gd name="connsiteX1" fmla="*/ 0 w 232029"/>
              <a:gd name="connsiteY1" fmla="*/ 125773 h 245754"/>
              <a:gd name="connsiteX2" fmla="*/ 119119 w 232029"/>
              <a:gd name="connsiteY2" fmla="*/ 0 h 245754"/>
              <a:gd name="connsiteX3" fmla="*/ 232029 w 232029"/>
              <a:gd name="connsiteY3" fmla="*/ 117911 h 245754"/>
              <a:gd name="connsiteX4" fmla="*/ 112925 w 232029"/>
              <a:gd name="connsiteY4" fmla="*/ 245754 h 245754"/>
              <a:gd name="connsiteX5" fmla="*/ 114155 w 232029"/>
              <a:gd name="connsiteY5" fmla="*/ 42204 h 245754"/>
              <a:gd name="connsiteX6" fmla="*/ 58315 w 232029"/>
              <a:gd name="connsiteY6" fmla="*/ 118331 h 245754"/>
              <a:gd name="connsiteX7" fmla="*/ 117050 w 232029"/>
              <a:gd name="connsiteY7" fmla="*/ 203145 h 245754"/>
              <a:gd name="connsiteX8" fmla="*/ 173714 w 232029"/>
              <a:gd name="connsiteY8" fmla="*/ 125368 h 245754"/>
              <a:gd name="connsiteX9" fmla="*/ 114155 w 232029"/>
              <a:gd name="connsiteY9" fmla="*/ 42204 h 24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2029" h="245754">
                <a:moveTo>
                  <a:pt x="112925" y="245754"/>
                </a:moveTo>
                <a:cubicBezTo>
                  <a:pt x="42191" y="245754"/>
                  <a:pt x="0" y="215148"/>
                  <a:pt x="0" y="125773"/>
                </a:cubicBezTo>
                <a:cubicBezTo>
                  <a:pt x="0" y="39309"/>
                  <a:pt x="49226" y="0"/>
                  <a:pt x="119119" y="0"/>
                </a:cubicBezTo>
                <a:cubicBezTo>
                  <a:pt x="191083" y="0"/>
                  <a:pt x="232029" y="33097"/>
                  <a:pt x="232029" y="117911"/>
                </a:cubicBezTo>
                <a:cubicBezTo>
                  <a:pt x="232029" y="212252"/>
                  <a:pt x="177434" y="245754"/>
                  <a:pt x="112925" y="245754"/>
                </a:cubicBezTo>
                <a:moveTo>
                  <a:pt x="114155" y="42204"/>
                </a:moveTo>
                <a:cubicBezTo>
                  <a:pt x="81893" y="42204"/>
                  <a:pt x="58315" y="62894"/>
                  <a:pt x="58315" y="118331"/>
                </a:cubicBezTo>
                <a:cubicBezTo>
                  <a:pt x="58315" y="182050"/>
                  <a:pt x="79823" y="203145"/>
                  <a:pt x="117050" y="203145"/>
                </a:cubicBezTo>
                <a:cubicBezTo>
                  <a:pt x="150137" y="203145"/>
                  <a:pt x="173714" y="182455"/>
                  <a:pt x="173714" y="125368"/>
                </a:cubicBezTo>
                <a:cubicBezTo>
                  <a:pt x="173714" y="64139"/>
                  <a:pt x="152206" y="42204"/>
                  <a:pt x="114155" y="42204"/>
                </a:cubicBezTo>
              </a:path>
            </a:pathLst>
          </a:custGeom>
          <a:solidFill>
            <a:srgbClr val="97BE0D"/>
          </a:solidFill>
          <a:ln w="14994" cap="flat">
            <a:noFill/>
            <a:prstDash val="solid"/>
            <a:miter/>
          </a:ln>
        </p:spPr>
        <p:txBody>
          <a:bodyPr rtlCol="0" anchor="ctr"/>
          <a:lstStyle/>
          <a:p>
            <a:endParaRPr lang="nl-NL"/>
          </a:p>
        </p:txBody>
      </p:sp>
      <p:sp>
        <p:nvSpPr>
          <p:cNvPr id="19" name="Vrije vorm: vorm 18">
            <a:extLst>
              <a:ext uri="{FF2B5EF4-FFF2-40B4-BE49-F238E27FC236}">
                <a16:creationId xmlns:a16="http://schemas.microsoft.com/office/drawing/2014/main" id="{FFA13B9D-AF5C-670C-1F19-ED37017F557C}"/>
              </a:ext>
            </a:extLst>
          </p:cNvPr>
          <p:cNvSpPr/>
          <p:nvPr/>
        </p:nvSpPr>
        <p:spPr>
          <a:xfrm>
            <a:off x="10072376" y="6030807"/>
            <a:ext cx="209696" cy="236645"/>
          </a:xfrm>
          <a:custGeom>
            <a:avLst/>
            <a:gdLst>
              <a:gd name="connsiteX0" fmla="*/ 150962 w 209696"/>
              <a:gd name="connsiteY0" fmla="*/ 236646 h 236645"/>
              <a:gd name="connsiteX1" fmla="*/ 45911 w 209696"/>
              <a:gd name="connsiteY1" fmla="*/ 69915 h 236645"/>
              <a:gd name="connsiteX2" fmla="*/ 45911 w 209696"/>
              <a:gd name="connsiteY2" fmla="*/ 236646 h 236645"/>
              <a:gd name="connsiteX3" fmla="*/ 0 w 209696"/>
              <a:gd name="connsiteY3" fmla="*/ 236646 h 236645"/>
              <a:gd name="connsiteX4" fmla="*/ 0 w 209696"/>
              <a:gd name="connsiteY4" fmla="*/ 0 h 236645"/>
              <a:gd name="connsiteX5" fmla="*/ 68649 w 209696"/>
              <a:gd name="connsiteY5" fmla="*/ 0 h 236645"/>
              <a:gd name="connsiteX6" fmla="*/ 164190 w 209696"/>
              <a:gd name="connsiteY6" fmla="*/ 146042 h 236645"/>
              <a:gd name="connsiteX7" fmla="*/ 164190 w 209696"/>
              <a:gd name="connsiteY7" fmla="*/ 0 h 236645"/>
              <a:gd name="connsiteX8" fmla="*/ 209696 w 209696"/>
              <a:gd name="connsiteY8" fmla="*/ 0 h 236645"/>
              <a:gd name="connsiteX9" fmla="*/ 209696 w 209696"/>
              <a:gd name="connsiteY9" fmla="*/ 236646 h 236645"/>
              <a:gd name="connsiteX10" fmla="*/ 150962 w 209696"/>
              <a:gd name="connsiteY10" fmla="*/ 236646 h 23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696" h="236645">
                <a:moveTo>
                  <a:pt x="150962" y="236646"/>
                </a:moveTo>
                <a:lnTo>
                  <a:pt x="45911" y="69915"/>
                </a:lnTo>
                <a:lnTo>
                  <a:pt x="45911" y="236646"/>
                </a:lnTo>
                <a:lnTo>
                  <a:pt x="0" y="236646"/>
                </a:lnTo>
                <a:lnTo>
                  <a:pt x="0" y="0"/>
                </a:lnTo>
                <a:lnTo>
                  <a:pt x="68649" y="0"/>
                </a:lnTo>
                <a:lnTo>
                  <a:pt x="164190" y="146042"/>
                </a:lnTo>
                <a:lnTo>
                  <a:pt x="164190" y="0"/>
                </a:lnTo>
                <a:lnTo>
                  <a:pt x="209696" y="0"/>
                </a:lnTo>
                <a:lnTo>
                  <a:pt x="209696" y="236646"/>
                </a:lnTo>
                <a:lnTo>
                  <a:pt x="150962" y="236646"/>
                </a:lnTo>
                <a:close/>
              </a:path>
            </a:pathLst>
          </a:custGeom>
          <a:solidFill>
            <a:schemeClr val="bg1"/>
          </a:solidFill>
          <a:ln w="14994" cap="flat">
            <a:noFill/>
            <a:prstDash val="solid"/>
            <a:miter/>
          </a:ln>
        </p:spPr>
        <p:txBody>
          <a:bodyPr rtlCol="0" anchor="ctr"/>
          <a:lstStyle/>
          <a:p>
            <a:endParaRPr lang="nl-NL"/>
          </a:p>
        </p:txBody>
      </p:sp>
      <p:sp>
        <p:nvSpPr>
          <p:cNvPr id="20" name="Vrije vorm: vorm 19">
            <a:extLst>
              <a:ext uri="{FF2B5EF4-FFF2-40B4-BE49-F238E27FC236}">
                <a16:creationId xmlns:a16="http://schemas.microsoft.com/office/drawing/2014/main" id="{B7E54905-3714-2A5F-7274-5F3435008768}"/>
              </a:ext>
            </a:extLst>
          </p:cNvPr>
          <p:cNvSpPr/>
          <p:nvPr/>
        </p:nvSpPr>
        <p:spPr>
          <a:xfrm>
            <a:off x="10370159" y="6026246"/>
            <a:ext cx="232029" cy="245754"/>
          </a:xfrm>
          <a:custGeom>
            <a:avLst/>
            <a:gdLst>
              <a:gd name="connsiteX0" fmla="*/ 112910 w 232029"/>
              <a:gd name="connsiteY0" fmla="*/ 245754 h 245754"/>
              <a:gd name="connsiteX1" fmla="*/ 0 w 232029"/>
              <a:gd name="connsiteY1" fmla="*/ 125773 h 245754"/>
              <a:gd name="connsiteX2" fmla="*/ 119119 w 232029"/>
              <a:gd name="connsiteY2" fmla="*/ 0 h 245754"/>
              <a:gd name="connsiteX3" fmla="*/ 232029 w 232029"/>
              <a:gd name="connsiteY3" fmla="*/ 117911 h 245754"/>
              <a:gd name="connsiteX4" fmla="*/ 112910 w 232029"/>
              <a:gd name="connsiteY4" fmla="*/ 245754 h 245754"/>
              <a:gd name="connsiteX5" fmla="*/ 114155 w 232029"/>
              <a:gd name="connsiteY5" fmla="*/ 42204 h 245754"/>
              <a:gd name="connsiteX6" fmla="*/ 58330 w 232029"/>
              <a:gd name="connsiteY6" fmla="*/ 118331 h 245754"/>
              <a:gd name="connsiteX7" fmla="*/ 117050 w 232029"/>
              <a:gd name="connsiteY7" fmla="*/ 203145 h 245754"/>
              <a:gd name="connsiteX8" fmla="*/ 173715 w 232029"/>
              <a:gd name="connsiteY8" fmla="*/ 125368 h 245754"/>
              <a:gd name="connsiteX9" fmla="*/ 114155 w 232029"/>
              <a:gd name="connsiteY9" fmla="*/ 42204 h 24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2029" h="245754">
                <a:moveTo>
                  <a:pt x="112910" y="245754"/>
                </a:moveTo>
                <a:cubicBezTo>
                  <a:pt x="42191" y="245754"/>
                  <a:pt x="0" y="215148"/>
                  <a:pt x="0" y="125773"/>
                </a:cubicBezTo>
                <a:cubicBezTo>
                  <a:pt x="0" y="39309"/>
                  <a:pt x="49226" y="0"/>
                  <a:pt x="119119" y="0"/>
                </a:cubicBezTo>
                <a:cubicBezTo>
                  <a:pt x="191083" y="0"/>
                  <a:pt x="232029" y="33097"/>
                  <a:pt x="232029" y="117911"/>
                </a:cubicBezTo>
                <a:cubicBezTo>
                  <a:pt x="232029" y="212252"/>
                  <a:pt x="177434" y="245754"/>
                  <a:pt x="112910" y="245754"/>
                </a:cubicBezTo>
                <a:moveTo>
                  <a:pt x="114155" y="42204"/>
                </a:moveTo>
                <a:cubicBezTo>
                  <a:pt x="81893" y="42204"/>
                  <a:pt x="58330" y="62894"/>
                  <a:pt x="58330" y="118331"/>
                </a:cubicBezTo>
                <a:cubicBezTo>
                  <a:pt x="58330" y="182050"/>
                  <a:pt x="79823" y="203145"/>
                  <a:pt x="117050" y="203145"/>
                </a:cubicBezTo>
                <a:cubicBezTo>
                  <a:pt x="150152" y="203145"/>
                  <a:pt x="173715" y="182455"/>
                  <a:pt x="173715" y="125368"/>
                </a:cubicBezTo>
                <a:cubicBezTo>
                  <a:pt x="173715" y="64139"/>
                  <a:pt x="152206" y="42204"/>
                  <a:pt x="114155" y="42204"/>
                </a:cubicBezTo>
              </a:path>
            </a:pathLst>
          </a:custGeom>
          <a:solidFill>
            <a:schemeClr val="bg1"/>
          </a:solidFill>
          <a:ln w="14994" cap="flat">
            <a:noFill/>
            <a:prstDash val="solid"/>
            <a:miter/>
          </a:ln>
        </p:spPr>
        <p:txBody>
          <a:bodyPr rtlCol="0" anchor="ctr"/>
          <a:lstStyle/>
          <a:p>
            <a:endParaRPr lang="nl-NL"/>
          </a:p>
        </p:txBody>
      </p:sp>
      <p:sp>
        <p:nvSpPr>
          <p:cNvPr id="21" name="Vrije vorm: vorm 20">
            <a:extLst>
              <a:ext uri="{FF2B5EF4-FFF2-40B4-BE49-F238E27FC236}">
                <a16:creationId xmlns:a16="http://schemas.microsoft.com/office/drawing/2014/main" id="{4785C39B-D6D8-2871-966A-115AC70143AE}"/>
              </a:ext>
            </a:extLst>
          </p:cNvPr>
          <p:cNvSpPr/>
          <p:nvPr/>
        </p:nvSpPr>
        <p:spPr>
          <a:xfrm>
            <a:off x="10662602" y="6030807"/>
            <a:ext cx="220856" cy="236645"/>
          </a:xfrm>
          <a:custGeom>
            <a:avLst/>
            <a:gdLst>
              <a:gd name="connsiteX0" fmla="*/ 145579 w 220856"/>
              <a:gd name="connsiteY0" fmla="*/ 236646 h 236645"/>
              <a:gd name="connsiteX1" fmla="*/ 78158 w 220856"/>
              <a:gd name="connsiteY1" fmla="*/ 236646 h 236645"/>
              <a:gd name="connsiteX2" fmla="*/ 0 w 220856"/>
              <a:gd name="connsiteY2" fmla="*/ 0 h 236645"/>
              <a:gd name="connsiteX3" fmla="*/ 61210 w 220856"/>
              <a:gd name="connsiteY3" fmla="*/ 0 h 236645"/>
              <a:gd name="connsiteX4" fmla="*/ 116211 w 220856"/>
              <a:gd name="connsiteY4" fmla="*/ 187406 h 236645"/>
              <a:gd name="connsiteX5" fmla="*/ 116631 w 220856"/>
              <a:gd name="connsiteY5" fmla="*/ 187406 h 236645"/>
              <a:gd name="connsiteX6" fmla="*/ 166262 w 220856"/>
              <a:gd name="connsiteY6" fmla="*/ 0 h 236645"/>
              <a:gd name="connsiteX7" fmla="*/ 220857 w 220856"/>
              <a:gd name="connsiteY7" fmla="*/ 0 h 236645"/>
              <a:gd name="connsiteX8" fmla="*/ 145579 w 220856"/>
              <a:gd name="connsiteY8" fmla="*/ 236646 h 23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856" h="236645">
                <a:moveTo>
                  <a:pt x="145579" y="236646"/>
                </a:moveTo>
                <a:lnTo>
                  <a:pt x="78158" y="236646"/>
                </a:lnTo>
                <a:cubicBezTo>
                  <a:pt x="43421" y="155149"/>
                  <a:pt x="19830" y="79848"/>
                  <a:pt x="0" y="0"/>
                </a:cubicBezTo>
                <a:lnTo>
                  <a:pt x="61210" y="0"/>
                </a:lnTo>
                <a:cubicBezTo>
                  <a:pt x="74438" y="60808"/>
                  <a:pt x="93052" y="122457"/>
                  <a:pt x="116211" y="187406"/>
                </a:cubicBezTo>
                <a:lnTo>
                  <a:pt x="116631" y="187406"/>
                </a:lnTo>
                <a:cubicBezTo>
                  <a:pt x="138139" y="125351"/>
                  <a:pt x="153858" y="63299"/>
                  <a:pt x="166262" y="0"/>
                </a:cubicBezTo>
                <a:lnTo>
                  <a:pt x="220857" y="0"/>
                </a:lnTo>
                <a:cubicBezTo>
                  <a:pt x="203068" y="79427"/>
                  <a:pt x="178666" y="160100"/>
                  <a:pt x="145579" y="236646"/>
                </a:cubicBezTo>
              </a:path>
            </a:pathLst>
          </a:custGeom>
          <a:solidFill>
            <a:schemeClr val="bg1"/>
          </a:solidFill>
          <a:ln w="14994" cap="flat">
            <a:noFill/>
            <a:prstDash val="solid"/>
            <a:miter/>
          </a:ln>
        </p:spPr>
        <p:txBody>
          <a:bodyPr rtlCol="0" anchor="ctr"/>
          <a:lstStyle/>
          <a:p>
            <a:endParaRPr lang="nl-NL"/>
          </a:p>
        </p:txBody>
      </p:sp>
      <p:sp>
        <p:nvSpPr>
          <p:cNvPr id="22" name="Vrije vorm: vorm 21">
            <a:extLst>
              <a:ext uri="{FF2B5EF4-FFF2-40B4-BE49-F238E27FC236}">
                <a16:creationId xmlns:a16="http://schemas.microsoft.com/office/drawing/2014/main" id="{3BD1466B-D90A-B56A-D2E8-ABECC1BE9674}"/>
              </a:ext>
            </a:extLst>
          </p:cNvPr>
          <p:cNvSpPr/>
          <p:nvPr/>
        </p:nvSpPr>
        <p:spPr>
          <a:xfrm>
            <a:off x="10960372" y="6030798"/>
            <a:ext cx="210116" cy="241208"/>
          </a:xfrm>
          <a:custGeom>
            <a:avLst/>
            <a:gdLst>
              <a:gd name="connsiteX0" fmla="*/ 100926 w 210116"/>
              <a:gd name="connsiteY0" fmla="*/ 241208 h 241208"/>
              <a:gd name="connsiteX1" fmla="*/ 0 w 210116"/>
              <a:gd name="connsiteY1" fmla="*/ 148533 h 241208"/>
              <a:gd name="connsiteX2" fmla="*/ 0 w 210116"/>
              <a:gd name="connsiteY2" fmla="*/ 0 h 241208"/>
              <a:gd name="connsiteX3" fmla="*/ 55015 w 210116"/>
              <a:gd name="connsiteY3" fmla="*/ 0 h 241208"/>
              <a:gd name="connsiteX4" fmla="*/ 55015 w 210116"/>
              <a:gd name="connsiteY4" fmla="*/ 142322 h 241208"/>
              <a:gd name="connsiteX5" fmla="*/ 105471 w 210116"/>
              <a:gd name="connsiteY5" fmla="*/ 201495 h 241208"/>
              <a:gd name="connsiteX6" fmla="*/ 155941 w 210116"/>
              <a:gd name="connsiteY6" fmla="*/ 145637 h 241208"/>
              <a:gd name="connsiteX7" fmla="*/ 155941 w 210116"/>
              <a:gd name="connsiteY7" fmla="*/ 0 h 241208"/>
              <a:gd name="connsiteX8" fmla="*/ 210116 w 210116"/>
              <a:gd name="connsiteY8" fmla="*/ 0 h 241208"/>
              <a:gd name="connsiteX9" fmla="*/ 210116 w 210116"/>
              <a:gd name="connsiteY9" fmla="*/ 142322 h 241208"/>
              <a:gd name="connsiteX10" fmla="*/ 100926 w 210116"/>
              <a:gd name="connsiteY10" fmla="*/ 241208 h 241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0116" h="241208">
                <a:moveTo>
                  <a:pt x="100926" y="241208"/>
                </a:moveTo>
                <a:cubicBezTo>
                  <a:pt x="35157" y="241208"/>
                  <a:pt x="0" y="213497"/>
                  <a:pt x="0" y="148533"/>
                </a:cubicBezTo>
                <a:lnTo>
                  <a:pt x="0" y="0"/>
                </a:lnTo>
                <a:lnTo>
                  <a:pt x="55015" y="0"/>
                </a:lnTo>
                <a:lnTo>
                  <a:pt x="55015" y="142322"/>
                </a:lnTo>
                <a:cubicBezTo>
                  <a:pt x="55015" y="184526"/>
                  <a:pt x="71139" y="201495"/>
                  <a:pt x="105471" y="201495"/>
                </a:cubicBezTo>
                <a:cubicBezTo>
                  <a:pt x="136908" y="201495"/>
                  <a:pt x="155941" y="186596"/>
                  <a:pt x="155941" y="145637"/>
                </a:cubicBezTo>
                <a:lnTo>
                  <a:pt x="155941" y="0"/>
                </a:lnTo>
                <a:lnTo>
                  <a:pt x="210116" y="0"/>
                </a:lnTo>
                <a:lnTo>
                  <a:pt x="210116" y="142322"/>
                </a:lnTo>
                <a:cubicBezTo>
                  <a:pt x="210116" y="212252"/>
                  <a:pt x="164625" y="241208"/>
                  <a:pt x="100926" y="241208"/>
                </a:cubicBezTo>
              </a:path>
            </a:pathLst>
          </a:custGeom>
          <a:solidFill>
            <a:schemeClr val="bg1"/>
          </a:solidFill>
          <a:ln w="14994" cap="flat">
            <a:noFill/>
            <a:prstDash val="solid"/>
            <a:miter/>
          </a:ln>
        </p:spPr>
        <p:txBody>
          <a:bodyPr rtlCol="0" anchor="ctr"/>
          <a:lstStyle/>
          <a:p>
            <a:endParaRPr lang="nl-NL"/>
          </a:p>
        </p:txBody>
      </p:sp>
      <p:sp>
        <p:nvSpPr>
          <p:cNvPr id="23" name="Vrije vorm: vorm 22">
            <a:extLst>
              <a:ext uri="{FF2B5EF4-FFF2-40B4-BE49-F238E27FC236}">
                <a16:creationId xmlns:a16="http://schemas.microsoft.com/office/drawing/2014/main" id="{03D7E4D5-3EE6-0749-BFA6-7BA5DC89CBE8}"/>
              </a:ext>
            </a:extLst>
          </p:cNvPr>
          <p:cNvSpPr/>
          <p:nvPr/>
        </p:nvSpPr>
        <p:spPr>
          <a:xfrm>
            <a:off x="11265204" y="6030807"/>
            <a:ext cx="303167" cy="236645"/>
          </a:xfrm>
          <a:custGeom>
            <a:avLst/>
            <a:gdLst>
              <a:gd name="connsiteX0" fmla="*/ 246098 w 303167"/>
              <a:gd name="connsiteY0" fmla="*/ 236646 h 236645"/>
              <a:gd name="connsiteX1" fmla="*/ 233259 w 303167"/>
              <a:gd name="connsiteY1" fmla="*/ 59158 h 236645"/>
              <a:gd name="connsiteX2" fmla="*/ 232869 w 303167"/>
              <a:gd name="connsiteY2" fmla="*/ 59158 h 236645"/>
              <a:gd name="connsiteX3" fmla="*/ 169980 w 303167"/>
              <a:gd name="connsiteY3" fmla="*/ 236646 h 236645"/>
              <a:gd name="connsiteX4" fmla="*/ 124489 w 303167"/>
              <a:gd name="connsiteY4" fmla="*/ 236646 h 236645"/>
              <a:gd name="connsiteX5" fmla="*/ 63279 w 303167"/>
              <a:gd name="connsiteY5" fmla="*/ 59578 h 236645"/>
              <a:gd name="connsiteX6" fmla="*/ 62844 w 303167"/>
              <a:gd name="connsiteY6" fmla="*/ 59578 h 236645"/>
              <a:gd name="connsiteX7" fmla="*/ 52525 w 303167"/>
              <a:gd name="connsiteY7" fmla="*/ 236646 h 236645"/>
              <a:gd name="connsiteX8" fmla="*/ 0 w 303167"/>
              <a:gd name="connsiteY8" fmla="*/ 236646 h 236645"/>
              <a:gd name="connsiteX9" fmla="*/ 22333 w 303167"/>
              <a:gd name="connsiteY9" fmla="*/ 0 h 236645"/>
              <a:gd name="connsiteX10" fmla="*/ 94717 w 303167"/>
              <a:gd name="connsiteY10" fmla="*/ 0 h 236645"/>
              <a:gd name="connsiteX11" fmla="*/ 151786 w 303167"/>
              <a:gd name="connsiteY11" fmla="*/ 158450 h 236645"/>
              <a:gd name="connsiteX12" fmla="*/ 152206 w 303167"/>
              <a:gd name="connsiteY12" fmla="*/ 158450 h 236645"/>
              <a:gd name="connsiteX13" fmla="*/ 211766 w 303167"/>
              <a:gd name="connsiteY13" fmla="*/ 0 h 236645"/>
              <a:gd name="connsiteX14" fmla="*/ 281255 w 303167"/>
              <a:gd name="connsiteY14" fmla="*/ 0 h 236645"/>
              <a:gd name="connsiteX15" fmla="*/ 303168 w 303167"/>
              <a:gd name="connsiteY15" fmla="*/ 236646 h 236645"/>
              <a:gd name="connsiteX16" fmla="*/ 246098 w 303167"/>
              <a:gd name="connsiteY16" fmla="*/ 236646 h 23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3167" h="236645">
                <a:moveTo>
                  <a:pt x="246098" y="236646"/>
                </a:moveTo>
                <a:cubicBezTo>
                  <a:pt x="244853" y="174173"/>
                  <a:pt x="239469" y="112540"/>
                  <a:pt x="233259" y="59158"/>
                </a:cubicBezTo>
                <a:lnTo>
                  <a:pt x="232869" y="59158"/>
                </a:lnTo>
                <a:lnTo>
                  <a:pt x="169980" y="236646"/>
                </a:lnTo>
                <a:lnTo>
                  <a:pt x="124489" y="236646"/>
                </a:lnTo>
                <a:lnTo>
                  <a:pt x="63279" y="59578"/>
                </a:lnTo>
                <a:lnTo>
                  <a:pt x="62844" y="59578"/>
                </a:lnTo>
                <a:cubicBezTo>
                  <a:pt x="57070" y="112540"/>
                  <a:pt x="53350" y="174173"/>
                  <a:pt x="52525" y="236646"/>
                </a:cubicBezTo>
                <a:lnTo>
                  <a:pt x="0" y="236646"/>
                </a:lnTo>
                <a:cubicBezTo>
                  <a:pt x="2490" y="158045"/>
                  <a:pt x="9914" y="78182"/>
                  <a:pt x="22333" y="0"/>
                </a:cubicBezTo>
                <a:lnTo>
                  <a:pt x="94717" y="0"/>
                </a:lnTo>
                <a:lnTo>
                  <a:pt x="151786" y="158450"/>
                </a:lnTo>
                <a:lnTo>
                  <a:pt x="152206" y="158450"/>
                </a:lnTo>
                <a:lnTo>
                  <a:pt x="211766" y="0"/>
                </a:lnTo>
                <a:lnTo>
                  <a:pt x="281255" y="0"/>
                </a:lnTo>
                <a:cubicBezTo>
                  <a:pt x="292009" y="78182"/>
                  <a:pt x="299433" y="158045"/>
                  <a:pt x="303168" y="236646"/>
                </a:cubicBezTo>
                <a:lnTo>
                  <a:pt x="246098" y="236646"/>
                </a:lnTo>
                <a:close/>
              </a:path>
            </a:pathLst>
          </a:custGeom>
          <a:solidFill>
            <a:schemeClr val="bg1"/>
          </a:solidFill>
          <a:ln w="14994" cap="flat">
            <a:noFill/>
            <a:prstDash val="solid"/>
            <a:miter/>
          </a:ln>
        </p:spPr>
        <p:txBody>
          <a:bodyPr rtlCol="0" anchor="ctr"/>
          <a:lstStyle/>
          <a:p>
            <a:endParaRPr lang="nl-NL"/>
          </a:p>
        </p:txBody>
      </p:sp>
      <p:sp>
        <p:nvSpPr>
          <p:cNvPr id="24" name="Vrije vorm: vorm 23">
            <a:extLst>
              <a:ext uri="{FF2B5EF4-FFF2-40B4-BE49-F238E27FC236}">
                <a16:creationId xmlns:a16="http://schemas.microsoft.com/office/drawing/2014/main" id="{38C502D0-B4B8-F48B-83A5-0356E3E50B16}"/>
              </a:ext>
            </a:extLst>
          </p:cNvPr>
          <p:cNvSpPr/>
          <p:nvPr/>
        </p:nvSpPr>
        <p:spPr>
          <a:xfrm>
            <a:off x="10064410" y="5109583"/>
            <a:ext cx="756399" cy="756645"/>
          </a:xfrm>
          <a:custGeom>
            <a:avLst/>
            <a:gdLst>
              <a:gd name="connsiteX0" fmla="*/ 586221 w 756399"/>
              <a:gd name="connsiteY0" fmla="*/ 0 h 756645"/>
              <a:gd name="connsiteX1" fmla="*/ 0 w 756399"/>
              <a:gd name="connsiteY1" fmla="*/ 586435 h 756645"/>
              <a:gd name="connsiteX2" fmla="*/ 0 w 756399"/>
              <a:gd name="connsiteY2" fmla="*/ 756646 h 756645"/>
              <a:gd name="connsiteX3" fmla="*/ 332219 w 756399"/>
              <a:gd name="connsiteY3" fmla="*/ 756646 h 756645"/>
              <a:gd name="connsiteX4" fmla="*/ 756399 w 756399"/>
              <a:gd name="connsiteY4" fmla="*/ 332323 h 756645"/>
              <a:gd name="connsiteX5" fmla="*/ 756399 w 756399"/>
              <a:gd name="connsiteY5" fmla="*/ 0 h 756645"/>
              <a:gd name="connsiteX6" fmla="*/ 586221 w 756399"/>
              <a:gd name="connsiteY6" fmla="*/ 0 h 756645"/>
              <a:gd name="connsiteX7" fmla="*/ 0 w 756399"/>
              <a:gd name="connsiteY7" fmla="*/ 0 h 756645"/>
              <a:gd name="connsiteX8" fmla="*/ 0 w 756399"/>
              <a:gd name="connsiteY8" fmla="*/ 332338 h 756645"/>
              <a:gd name="connsiteX9" fmla="*/ 332204 w 756399"/>
              <a:gd name="connsiteY9" fmla="*/ 0 h 756645"/>
              <a:gd name="connsiteX10" fmla="*/ 0 w 756399"/>
              <a:gd name="connsiteY10" fmla="*/ 0 h 756645"/>
              <a:gd name="connsiteX11" fmla="*/ 756399 w 756399"/>
              <a:gd name="connsiteY11" fmla="*/ 756646 h 756645"/>
              <a:gd name="connsiteX12" fmla="*/ 756399 w 756399"/>
              <a:gd name="connsiteY12" fmla="*/ 586435 h 756645"/>
              <a:gd name="connsiteX13" fmla="*/ 586251 w 756399"/>
              <a:gd name="connsiteY13" fmla="*/ 756646 h 756645"/>
              <a:gd name="connsiteX14" fmla="*/ 756399 w 756399"/>
              <a:gd name="connsiteY14" fmla="*/ 756646 h 756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56399" h="756645">
                <a:moveTo>
                  <a:pt x="586221" y="0"/>
                </a:moveTo>
                <a:lnTo>
                  <a:pt x="0" y="586435"/>
                </a:lnTo>
                <a:lnTo>
                  <a:pt x="0" y="756646"/>
                </a:lnTo>
                <a:lnTo>
                  <a:pt x="332219" y="756646"/>
                </a:lnTo>
                <a:lnTo>
                  <a:pt x="756399" y="332323"/>
                </a:lnTo>
                <a:lnTo>
                  <a:pt x="756399" y="0"/>
                </a:lnTo>
                <a:lnTo>
                  <a:pt x="586221" y="0"/>
                </a:lnTo>
                <a:close/>
                <a:moveTo>
                  <a:pt x="0" y="0"/>
                </a:moveTo>
                <a:lnTo>
                  <a:pt x="0" y="332338"/>
                </a:lnTo>
                <a:lnTo>
                  <a:pt x="332204" y="0"/>
                </a:lnTo>
                <a:lnTo>
                  <a:pt x="0" y="0"/>
                </a:lnTo>
                <a:close/>
                <a:moveTo>
                  <a:pt x="756399" y="756646"/>
                </a:moveTo>
                <a:lnTo>
                  <a:pt x="756399" y="586435"/>
                </a:lnTo>
                <a:lnTo>
                  <a:pt x="586251" y="756646"/>
                </a:lnTo>
                <a:lnTo>
                  <a:pt x="756399" y="756646"/>
                </a:lnTo>
                <a:close/>
              </a:path>
            </a:pathLst>
          </a:custGeom>
          <a:solidFill>
            <a:schemeClr val="bg1"/>
          </a:solidFill>
          <a:ln w="14994" cap="flat">
            <a:noFill/>
            <a:prstDash val="solid"/>
            <a:miter/>
          </a:ln>
        </p:spPr>
        <p:txBody>
          <a:bodyPr rtlCol="0" anchor="ctr"/>
          <a:lstStyle/>
          <a:p>
            <a:endParaRPr lang="nl-NL"/>
          </a:p>
        </p:txBody>
      </p:sp>
      <p:graphicFrame>
        <p:nvGraphicFramePr>
          <p:cNvPr id="12" name="Tabel 11">
            <a:extLst>
              <a:ext uri="{FF2B5EF4-FFF2-40B4-BE49-F238E27FC236}">
                <a16:creationId xmlns:a16="http://schemas.microsoft.com/office/drawing/2014/main" id="{81FD4CB5-3167-082F-8D85-CA01E847436B}"/>
              </a:ext>
            </a:extLst>
          </p:cNvPr>
          <p:cNvGraphicFramePr>
            <a:graphicFrameLocks noGrp="1"/>
          </p:cNvGraphicFramePr>
          <p:nvPr userDrawn="1">
            <p:extLst>
              <p:ext uri="{D42A27DB-BD31-4B8C-83A1-F6EECF244321}">
                <p14:modId xmlns:p14="http://schemas.microsoft.com/office/powerpoint/2010/main" val="3963033610"/>
              </p:ext>
            </p:extLst>
          </p:nvPr>
        </p:nvGraphicFramePr>
        <p:xfrm>
          <a:off x="5972723" y="3827205"/>
          <a:ext cx="647602" cy="847164"/>
        </p:xfrm>
        <a:graphic>
          <a:graphicData uri="http://schemas.openxmlformats.org/drawingml/2006/table">
            <a:tbl>
              <a:tblPr>
                <a:tableStyleId>{5C22544A-7EE6-4342-B048-85BDC9FD1C3A}</a:tableStyleId>
              </a:tblPr>
              <a:tblGrid>
                <a:gridCol w="647602">
                  <a:extLst>
                    <a:ext uri="{9D8B030D-6E8A-4147-A177-3AD203B41FA5}">
                      <a16:colId xmlns:a16="http://schemas.microsoft.com/office/drawing/2014/main" val="1466305088"/>
                    </a:ext>
                  </a:extLst>
                </a:gridCol>
              </a:tblGrid>
              <a:tr h="282388">
                <a:tc>
                  <a:txBody>
                    <a:bodyPr/>
                    <a:lstStyle/>
                    <a:p>
                      <a:pPr algn="l"/>
                      <a:r>
                        <a:rPr lang="nl-NL" sz="1400" b="1">
                          <a:solidFill>
                            <a:schemeClr val="bg1"/>
                          </a:solidFill>
                          <a:effectLst>
                            <a:outerShdw blurRad="38100" dist="38100" dir="2700000" algn="tl">
                              <a:srgbClr val="000000">
                                <a:alpha val="43137"/>
                              </a:srgbClr>
                            </a:outerShdw>
                          </a:effectLst>
                          <a:latin typeface="+mj-lt"/>
                          <a:cs typeface="Segoe UI Semibold" panose="020B0702040204020203" pitchFamily="34" charset="0"/>
                        </a:rPr>
                        <a:t>Auteur</a:t>
                      </a:r>
                      <a:endParaRPr lang="nl-NL" sz="1400" b="1">
                        <a:solidFill>
                          <a:schemeClr val="bg1"/>
                        </a:solidFill>
                        <a:effectLst>
                          <a:outerShdw blurRad="38100" dist="38100" dir="2700000" algn="tl">
                            <a:srgbClr val="000000">
                              <a:alpha val="43137"/>
                            </a:srgbClr>
                          </a:outerShdw>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068165"/>
                  </a:ext>
                </a:extLst>
              </a:tr>
              <a:tr h="282388">
                <a:tc>
                  <a:txBody>
                    <a:bodyPr/>
                    <a:lstStyle/>
                    <a:p>
                      <a:pPr algn="l"/>
                      <a:r>
                        <a:rPr lang="nl-NL" sz="1400" b="1">
                          <a:solidFill>
                            <a:schemeClr val="bg1"/>
                          </a:solidFill>
                          <a:effectLst>
                            <a:outerShdw blurRad="38100" dist="38100" dir="2700000" algn="tl">
                              <a:srgbClr val="000000">
                                <a:alpha val="43137"/>
                              </a:srgbClr>
                            </a:outerShdw>
                          </a:effectLst>
                          <a:latin typeface="+mj-lt"/>
                          <a:cs typeface="Segoe UI Semibold" panose="020B0702040204020203" pitchFamily="34" charset="0"/>
                        </a:rPr>
                        <a:t>Datum</a:t>
                      </a:r>
                      <a:endParaRPr lang="nl-NL" sz="1400" b="1">
                        <a:solidFill>
                          <a:schemeClr val="bg1"/>
                        </a:solidFill>
                        <a:effectLst>
                          <a:outerShdw blurRad="38100" dist="38100" dir="2700000" algn="tl">
                            <a:srgbClr val="000000">
                              <a:alpha val="43137"/>
                            </a:srgbClr>
                          </a:outerShdw>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03549219"/>
                  </a:ext>
                </a:extLst>
              </a:tr>
              <a:tr h="282388">
                <a:tc>
                  <a:txBody>
                    <a:bodyPr/>
                    <a:lstStyle/>
                    <a:p>
                      <a:pPr algn="l"/>
                      <a:endParaRPr lang="nl-NL" sz="1400" b="1">
                        <a:solidFill>
                          <a:schemeClr val="bg1"/>
                        </a:solidFill>
                        <a:effectLst>
                          <a:outerShdw blurRad="38100" dist="38100" dir="2700000" algn="tl">
                            <a:srgbClr val="000000">
                              <a:alpha val="43137"/>
                            </a:srgbClr>
                          </a:outerShdw>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70756723"/>
                  </a:ext>
                </a:extLst>
              </a:tr>
            </a:tbl>
          </a:graphicData>
        </a:graphic>
      </p:graphicFrame>
      <p:sp>
        <p:nvSpPr>
          <p:cNvPr id="13" name="Tijdelijke aanduiding voor tekst 6">
            <a:extLst>
              <a:ext uri="{FF2B5EF4-FFF2-40B4-BE49-F238E27FC236}">
                <a16:creationId xmlns:a16="http://schemas.microsoft.com/office/drawing/2014/main" id="{7F808714-911C-A469-23CF-4FEE04047C29}"/>
              </a:ext>
            </a:extLst>
          </p:cNvPr>
          <p:cNvSpPr>
            <a:spLocks noGrp="1"/>
          </p:cNvSpPr>
          <p:nvPr>
            <p:ph type="body" sz="quarter" idx="21" hasCustomPrompt="1"/>
          </p:nvPr>
        </p:nvSpPr>
        <p:spPr>
          <a:xfrm>
            <a:off x="6602096" y="3832745"/>
            <a:ext cx="2653506" cy="216000"/>
          </a:xfrm>
        </p:spPr>
        <p:txBody>
          <a:bodyPr anchor="ctr">
            <a:noAutofit/>
          </a:bodyPr>
          <a:lstStyle>
            <a:lvl1pPr marL="0" indent="0">
              <a:buNone/>
              <a:defRPr sz="1400">
                <a:solidFill>
                  <a:schemeClr val="bg1"/>
                </a:solidFill>
                <a:effectLst>
                  <a:outerShdw blurRad="38100" dist="38100" dir="2700000" algn="tl">
                    <a:srgbClr val="000000">
                      <a:alpha val="43137"/>
                    </a:srgbClr>
                  </a:outerShdw>
                </a:effectLst>
                <a:latin typeface="+mj-lt"/>
              </a:defRPr>
            </a:lvl1pPr>
          </a:lstStyle>
          <a:p>
            <a:pPr lvl="0"/>
            <a:r>
              <a:rPr lang="nl-NL"/>
              <a:t>[Auteur]</a:t>
            </a:r>
          </a:p>
        </p:txBody>
      </p:sp>
      <p:sp>
        <p:nvSpPr>
          <p:cNvPr id="16" name="Tijdelijke aanduiding voor datum 15">
            <a:extLst>
              <a:ext uri="{FF2B5EF4-FFF2-40B4-BE49-F238E27FC236}">
                <a16:creationId xmlns:a16="http://schemas.microsoft.com/office/drawing/2014/main" id="{8F2794E4-629D-DAEA-7AEE-1DC722F30A35}"/>
              </a:ext>
            </a:extLst>
          </p:cNvPr>
          <p:cNvSpPr>
            <a:spLocks noGrp="1"/>
          </p:cNvSpPr>
          <p:nvPr>
            <p:ph type="dt" sz="half" idx="22"/>
          </p:nvPr>
        </p:nvSpPr>
        <p:spPr>
          <a:xfrm>
            <a:off x="6602096" y="4105752"/>
            <a:ext cx="2653506" cy="216000"/>
          </a:xfrm>
        </p:spPr>
        <p:txBody>
          <a:bodyPr/>
          <a:lstStyle>
            <a:lvl1pPr>
              <a:defRPr lang="nl-NL" sz="1400" b="0" kern="1200" smtClean="0">
                <a:solidFill>
                  <a:schemeClr val="bg1"/>
                </a:solidFill>
                <a:effectLst>
                  <a:outerShdw blurRad="38100" dist="38100" dir="2700000" algn="tl">
                    <a:srgbClr val="000000">
                      <a:alpha val="43137"/>
                    </a:srgbClr>
                  </a:outerShdw>
                </a:effectLst>
                <a:latin typeface="+mj-lt"/>
                <a:ea typeface="+mn-ea"/>
                <a:cs typeface="+mn-cs"/>
              </a:defRPr>
            </a:lvl1pPr>
          </a:lstStyle>
          <a:p>
            <a:fld id="{A2D4CE28-2779-4906-957D-A173F7999FCA}" type="datetime1">
              <a:rPr lang="nl-NL" smtClean="0"/>
              <a:pPr/>
              <a:t>4-11-2025</a:t>
            </a:fld>
            <a:endParaRPr lang="nl-NL"/>
          </a:p>
        </p:txBody>
      </p:sp>
      <p:sp>
        <p:nvSpPr>
          <p:cNvPr id="17" name="Tijdelijke aanduiding voor voettekst 16">
            <a:extLst>
              <a:ext uri="{FF2B5EF4-FFF2-40B4-BE49-F238E27FC236}">
                <a16:creationId xmlns:a16="http://schemas.microsoft.com/office/drawing/2014/main" id="{8646DEB4-B83C-06CE-1799-0319DAC6E1F8}"/>
              </a:ext>
            </a:extLst>
          </p:cNvPr>
          <p:cNvSpPr>
            <a:spLocks noGrp="1"/>
          </p:cNvSpPr>
          <p:nvPr>
            <p:ph type="ftr" sz="quarter" idx="23"/>
          </p:nvPr>
        </p:nvSpPr>
        <p:spPr>
          <a:xfrm>
            <a:off x="2411186" y="6863442"/>
            <a:ext cx="8588828" cy="365125"/>
          </a:xfrm>
        </p:spPr>
        <p:txBody>
          <a:bodyPr/>
          <a:lstStyle/>
          <a:p>
            <a:endParaRPr lang="nl-NL"/>
          </a:p>
        </p:txBody>
      </p:sp>
      <p:sp>
        <p:nvSpPr>
          <p:cNvPr id="18" name="Tijdelijke aanduiding voor dianummer 17">
            <a:extLst>
              <a:ext uri="{FF2B5EF4-FFF2-40B4-BE49-F238E27FC236}">
                <a16:creationId xmlns:a16="http://schemas.microsoft.com/office/drawing/2014/main" id="{D343DFAA-0AA6-804A-1BC4-D7EE73A5FFD4}"/>
              </a:ext>
            </a:extLst>
          </p:cNvPr>
          <p:cNvSpPr>
            <a:spLocks noGrp="1"/>
          </p:cNvSpPr>
          <p:nvPr>
            <p:ph type="sldNum" sz="quarter" idx="24"/>
          </p:nvPr>
        </p:nvSpPr>
        <p:spPr>
          <a:xfrm>
            <a:off x="11119757" y="6863442"/>
            <a:ext cx="768135" cy="365125"/>
          </a:xfrm>
        </p:spPr>
        <p:txBody>
          <a:bodyPr/>
          <a:lstStyle/>
          <a:p>
            <a:fld id="{A648B885-FF76-47CB-8BBD-27E7EBF07CA9}" type="slidenum">
              <a:rPr lang="nl-NL" smtClean="0"/>
              <a:pPr/>
              <a:t>‹nr.›</a:t>
            </a:fld>
            <a:endParaRPr lang="nl-NL"/>
          </a:p>
        </p:txBody>
      </p:sp>
    </p:spTree>
    <p:extLst>
      <p:ext uri="{BB962C8B-B14F-4D97-AF65-F5344CB8AC3E}">
        <p14:creationId xmlns:p14="http://schemas.microsoft.com/office/powerpoint/2010/main" val="4201149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eldia foto lichter">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17" name="Rechthoek 16">
            <a:extLst>
              <a:ext uri="{FF2B5EF4-FFF2-40B4-BE49-F238E27FC236}">
                <a16:creationId xmlns:a16="http://schemas.microsoft.com/office/drawing/2014/main" id="{5509B7C7-5037-12EB-2D66-C5F3D1469656}"/>
              </a:ext>
            </a:extLst>
          </p:cNvPr>
          <p:cNvSpPr/>
          <p:nvPr userDrawn="1"/>
        </p:nvSpPr>
        <p:spPr>
          <a:xfrm>
            <a:off x="0" y="0"/>
            <a:ext cx="12192000" cy="685800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Gelijkbenige driehoek 8">
            <a:extLst>
              <a:ext uri="{FF2B5EF4-FFF2-40B4-BE49-F238E27FC236}">
                <a16:creationId xmlns:a16="http://schemas.microsoft.com/office/drawing/2014/main" id="{FBED7AAB-CDAA-72E0-3A43-540D621F3688}"/>
              </a:ext>
            </a:extLst>
          </p:cNvPr>
          <p:cNvSpPr/>
          <p:nvPr userDrawn="1"/>
        </p:nvSpPr>
        <p:spPr>
          <a:xfrm>
            <a:off x="1753986" y="4031673"/>
            <a:ext cx="5505341" cy="2826326"/>
          </a:xfrm>
          <a:prstGeom prst="triangle">
            <a:avLst/>
          </a:pr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Vrije vorm: vorm 6">
            <a:extLst>
              <a:ext uri="{FF2B5EF4-FFF2-40B4-BE49-F238E27FC236}">
                <a16:creationId xmlns:a16="http://schemas.microsoft.com/office/drawing/2014/main" id="{91BD37D6-B25E-967C-E52E-4F310795267C}"/>
              </a:ext>
              <a:ext uri="{C183D7F6-B498-43B3-948B-1728B52AA6E4}">
                <adec:decorative xmlns:adec="http://schemas.microsoft.com/office/drawing/2017/decorative" val="1"/>
              </a:ext>
            </a:extLst>
          </p:cNvPr>
          <p:cNvSpPr/>
          <p:nvPr userDrawn="1"/>
        </p:nvSpPr>
        <p:spPr>
          <a:xfrm>
            <a:off x="0" y="0"/>
            <a:ext cx="5838825" cy="5842635"/>
          </a:xfrm>
          <a:custGeom>
            <a:avLst/>
            <a:gdLst>
              <a:gd name="connsiteX0" fmla="*/ 5841340 w 5841339"/>
              <a:gd name="connsiteY0" fmla="*/ 0 h 5841720"/>
              <a:gd name="connsiteX1" fmla="*/ 3301403 w 5841339"/>
              <a:gd name="connsiteY1" fmla="*/ 0 h 5841720"/>
              <a:gd name="connsiteX2" fmla="*/ 1655826 w 5841339"/>
              <a:gd name="connsiteY2" fmla="*/ 1645666 h 5841720"/>
              <a:gd name="connsiteX3" fmla="*/ 10268 w 5841339"/>
              <a:gd name="connsiteY3" fmla="*/ 0 h 5841720"/>
              <a:gd name="connsiteX4" fmla="*/ 0 w 5841339"/>
              <a:gd name="connsiteY4" fmla="*/ 0 h 5841720"/>
              <a:gd name="connsiteX5" fmla="*/ 0 w 5841339"/>
              <a:gd name="connsiteY5" fmla="*/ 5841721 h 5841720"/>
              <a:gd name="connsiteX6" fmla="*/ 5841340 w 5841339"/>
              <a:gd name="connsiteY6" fmla="*/ 0 h 5841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1339" h="5841720">
                <a:moveTo>
                  <a:pt x="5841340" y="0"/>
                </a:moveTo>
                <a:lnTo>
                  <a:pt x="3301403" y="0"/>
                </a:lnTo>
                <a:lnTo>
                  <a:pt x="1655826" y="1645666"/>
                </a:lnTo>
                <a:lnTo>
                  <a:pt x="10268" y="0"/>
                </a:lnTo>
                <a:lnTo>
                  <a:pt x="0" y="0"/>
                </a:lnTo>
                <a:lnTo>
                  <a:pt x="0" y="5841721"/>
                </a:lnTo>
                <a:lnTo>
                  <a:pt x="5841340" y="0"/>
                </a:lnTo>
                <a:close/>
              </a:path>
            </a:pathLst>
          </a:custGeom>
          <a:solidFill>
            <a:srgbClr val="0085C6">
              <a:alpha val="74902"/>
            </a:srgbClr>
          </a:solidFill>
          <a:ln w="1269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nl-NL"/>
          </a:p>
        </p:txBody>
      </p:sp>
      <p:pic>
        <p:nvPicPr>
          <p:cNvPr id="11" name="ArtworkLogo">
            <a:extLst>
              <a:ext uri="{FF2B5EF4-FFF2-40B4-BE49-F238E27FC236}">
                <a16:creationId xmlns:a16="http://schemas.microsoft.com/office/drawing/2014/main" id="{38D7E1FD-7211-CAFB-5BBB-84396CB6CA38}"/>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275617" y="5109583"/>
            <a:ext cx="2324793" cy="1185262"/>
          </a:xfrm>
          <a:prstGeom prst="rect">
            <a:avLst/>
          </a:prstGeom>
        </p:spPr>
      </p:pic>
      <p:sp>
        <p:nvSpPr>
          <p:cNvPr id="10" name="Titel 1">
            <a:extLst>
              <a:ext uri="{FF2B5EF4-FFF2-40B4-BE49-F238E27FC236}">
                <a16:creationId xmlns:a16="http://schemas.microsoft.com/office/drawing/2014/main" id="{9039E0F1-48CC-FF77-2B9F-F114BA527AE7}"/>
              </a:ext>
            </a:extLst>
          </p:cNvPr>
          <p:cNvSpPr>
            <a:spLocks noGrp="1"/>
          </p:cNvSpPr>
          <p:nvPr>
            <p:ph type="ctrTitle"/>
          </p:nvPr>
        </p:nvSpPr>
        <p:spPr>
          <a:xfrm>
            <a:off x="5877012" y="423332"/>
            <a:ext cx="5976321" cy="2002965"/>
          </a:xfrm>
        </p:spPr>
        <p:txBody>
          <a:bodyPr anchor="b">
            <a:normAutofit/>
          </a:bodyPr>
          <a:lstStyle>
            <a:lvl1pPr algn="l">
              <a:defRPr sz="4800">
                <a:solidFill>
                  <a:schemeClr val="tx2"/>
                </a:solidFill>
                <a:effectLst/>
              </a:defRPr>
            </a:lvl1pPr>
          </a:lstStyle>
          <a:p>
            <a:r>
              <a:rPr lang="nl-NL"/>
              <a:t>Klik om stijl te bewerken</a:t>
            </a:r>
          </a:p>
        </p:txBody>
      </p:sp>
      <p:sp>
        <p:nvSpPr>
          <p:cNvPr id="12" name="Ondertitel 2">
            <a:extLst>
              <a:ext uri="{FF2B5EF4-FFF2-40B4-BE49-F238E27FC236}">
                <a16:creationId xmlns:a16="http://schemas.microsoft.com/office/drawing/2014/main" id="{597E7F16-E22E-5F37-411D-943E40470849}"/>
              </a:ext>
            </a:extLst>
          </p:cNvPr>
          <p:cNvSpPr>
            <a:spLocks noGrp="1"/>
          </p:cNvSpPr>
          <p:nvPr>
            <p:ph type="subTitle" idx="1"/>
          </p:nvPr>
        </p:nvSpPr>
        <p:spPr>
          <a:xfrm>
            <a:off x="5877013" y="2518373"/>
            <a:ext cx="4826924" cy="1122074"/>
          </a:xfrm>
        </p:spPr>
        <p:txBody>
          <a:bodyPr/>
          <a:lstStyle>
            <a:lvl1pPr marL="0" indent="0" algn="l">
              <a:buNone/>
              <a:defRPr sz="240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graphicFrame>
        <p:nvGraphicFramePr>
          <p:cNvPr id="13" name="Tabel 12">
            <a:extLst>
              <a:ext uri="{FF2B5EF4-FFF2-40B4-BE49-F238E27FC236}">
                <a16:creationId xmlns:a16="http://schemas.microsoft.com/office/drawing/2014/main" id="{18716C2A-073D-16EF-4885-E0AD11F5BBF7}"/>
              </a:ext>
            </a:extLst>
          </p:cNvPr>
          <p:cNvGraphicFramePr>
            <a:graphicFrameLocks noGrp="1"/>
          </p:cNvGraphicFramePr>
          <p:nvPr userDrawn="1">
            <p:extLst>
              <p:ext uri="{D42A27DB-BD31-4B8C-83A1-F6EECF244321}">
                <p14:modId xmlns:p14="http://schemas.microsoft.com/office/powerpoint/2010/main" val="3006617146"/>
              </p:ext>
            </p:extLst>
          </p:nvPr>
        </p:nvGraphicFramePr>
        <p:xfrm>
          <a:off x="5972723" y="3827205"/>
          <a:ext cx="647602" cy="847164"/>
        </p:xfrm>
        <a:graphic>
          <a:graphicData uri="http://schemas.openxmlformats.org/drawingml/2006/table">
            <a:tbl>
              <a:tblPr>
                <a:tableStyleId>{5C22544A-7EE6-4342-B048-85BDC9FD1C3A}</a:tableStyleId>
              </a:tblPr>
              <a:tblGrid>
                <a:gridCol w="647602">
                  <a:extLst>
                    <a:ext uri="{9D8B030D-6E8A-4147-A177-3AD203B41FA5}">
                      <a16:colId xmlns:a16="http://schemas.microsoft.com/office/drawing/2014/main" val="1466305088"/>
                    </a:ext>
                  </a:extLst>
                </a:gridCol>
              </a:tblGrid>
              <a:tr h="282388">
                <a:tc>
                  <a:txBody>
                    <a:bodyPr/>
                    <a:lstStyle/>
                    <a:p>
                      <a:pPr algn="l"/>
                      <a:r>
                        <a:rPr lang="nl-NL" sz="1400" b="1">
                          <a:solidFill>
                            <a:schemeClr val="tx2"/>
                          </a:solidFill>
                          <a:effectLst/>
                          <a:latin typeface="+mj-lt"/>
                          <a:cs typeface="Segoe UI Semibold" panose="020B0702040204020203" pitchFamily="34" charset="0"/>
                        </a:rPr>
                        <a:t>Auteur</a:t>
                      </a:r>
                      <a:endParaRPr lang="nl-NL" sz="1400" b="1">
                        <a:solidFill>
                          <a:schemeClr val="tx2"/>
                        </a:solidFill>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068165"/>
                  </a:ext>
                </a:extLst>
              </a:tr>
              <a:tr h="282388">
                <a:tc>
                  <a:txBody>
                    <a:bodyPr/>
                    <a:lstStyle/>
                    <a:p>
                      <a:pPr algn="l"/>
                      <a:r>
                        <a:rPr lang="nl-NL" sz="1400" b="1">
                          <a:solidFill>
                            <a:schemeClr val="tx2"/>
                          </a:solidFill>
                          <a:effectLst/>
                          <a:latin typeface="+mj-lt"/>
                          <a:cs typeface="Segoe UI Semibold" panose="020B0702040204020203" pitchFamily="34" charset="0"/>
                        </a:rPr>
                        <a:t>Datum</a:t>
                      </a:r>
                      <a:endParaRPr lang="nl-NL" sz="1400" b="1">
                        <a:solidFill>
                          <a:schemeClr val="tx2"/>
                        </a:solidFill>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03549219"/>
                  </a:ext>
                </a:extLst>
              </a:tr>
              <a:tr h="282388">
                <a:tc>
                  <a:txBody>
                    <a:bodyPr/>
                    <a:lstStyle/>
                    <a:p>
                      <a:pPr algn="l"/>
                      <a:endParaRPr lang="nl-NL" sz="1400" b="1">
                        <a:solidFill>
                          <a:schemeClr val="tx2"/>
                        </a:solidFill>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70756723"/>
                  </a:ext>
                </a:extLst>
              </a:tr>
            </a:tbl>
          </a:graphicData>
        </a:graphic>
      </p:graphicFrame>
      <p:sp>
        <p:nvSpPr>
          <p:cNvPr id="14" name="Tijdelijke aanduiding voor tekst 6">
            <a:extLst>
              <a:ext uri="{FF2B5EF4-FFF2-40B4-BE49-F238E27FC236}">
                <a16:creationId xmlns:a16="http://schemas.microsoft.com/office/drawing/2014/main" id="{C23177D5-467B-5ED9-E89C-75F22ECC051A}"/>
              </a:ext>
            </a:extLst>
          </p:cNvPr>
          <p:cNvSpPr>
            <a:spLocks noGrp="1"/>
          </p:cNvSpPr>
          <p:nvPr>
            <p:ph type="body" sz="quarter" idx="21" hasCustomPrompt="1"/>
          </p:nvPr>
        </p:nvSpPr>
        <p:spPr>
          <a:xfrm>
            <a:off x="6602096" y="3832745"/>
            <a:ext cx="2653506" cy="216000"/>
          </a:xfrm>
        </p:spPr>
        <p:txBody>
          <a:bodyPr anchor="ctr">
            <a:noAutofit/>
          </a:bodyPr>
          <a:lstStyle>
            <a:lvl1pPr marL="0" indent="0">
              <a:buNone/>
              <a:defRPr sz="1400">
                <a:solidFill>
                  <a:schemeClr val="tx2"/>
                </a:solidFill>
                <a:effectLst/>
                <a:latin typeface="+mj-lt"/>
              </a:defRPr>
            </a:lvl1pPr>
          </a:lstStyle>
          <a:p>
            <a:pPr lvl="0"/>
            <a:r>
              <a:rPr lang="nl-NL"/>
              <a:t>[Auteur]</a:t>
            </a:r>
          </a:p>
        </p:txBody>
      </p:sp>
      <p:sp>
        <p:nvSpPr>
          <p:cNvPr id="2" name="Tijdelijke aanduiding voor datum 1">
            <a:extLst>
              <a:ext uri="{FF2B5EF4-FFF2-40B4-BE49-F238E27FC236}">
                <a16:creationId xmlns:a16="http://schemas.microsoft.com/office/drawing/2014/main" id="{56F841BB-C5FE-4709-DC70-04383DC7E4A8}"/>
              </a:ext>
            </a:extLst>
          </p:cNvPr>
          <p:cNvSpPr>
            <a:spLocks noGrp="1"/>
          </p:cNvSpPr>
          <p:nvPr>
            <p:ph type="dt" sz="half" idx="26"/>
          </p:nvPr>
        </p:nvSpPr>
        <p:spPr>
          <a:xfrm>
            <a:off x="6602096" y="4127886"/>
            <a:ext cx="1981596" cy="184616"/>
          </a:xfrm>
        </p:spPr>
        <p:txBody>
          <a:bodyPr/>
          <a:lstStyle>
            <a:lvl1pPr>
              <a:defRPr sz="1400" b="0">
                <a:solidFill>
                  <a:schemeClr val="tx2"/>
                </a:solidFill>
              </a:defRPr>
            </a:lvl1pPr>
          </a:lstStyle>
          <a:p>
            <a:fld id="{002A0C75-8C73-4BC2-A110-8B70C26DE224}" type="datetime1">
              <a:rPr lang="nl-NL" smtClean="0"/>
              <a:pPr/>
              <a:t>4-11-2025</a:t>
            </a:fld>
            <a:endParaRPr lang="nl-NL"/>
          </a:p>
        </p:txBody>
      </p:sp>
      <p:sp>
        <p:nvSpPr>
          <p:cNvPr id="3" name="Tijdelijke aanduiding voor voettekst 2">
            <a:extLst>
              <a:ext uri="{FF2B5EF4-FFF2-40B4-BE49-F238E27FC236}">
                <a16:creationId xmlns:a16="http://schemas.microsoft.com/office/drawing/2014/main" id="{2C58BC21-08B5-9740-1E7D-0B157197D2FC}"/>
              </a:ext>
            </a:extLst>
          </p:cNvPr>
          <p:cNvSpPr>
            <a:spLocks noGrp="1"/>
          </p:cNvSpPr>
          <p:nvPr>
            <p:ph type="ftr" sz="quarter" idx="27"/>
          </p:nvPr>
        </p:nvSpPr>
        <p:spPr>
          <a:xfrm>
            <a:off x="2411187" y="6927292"/>
            <a:ext cx="8588828" cy="184616"/>
          </a:xfrm>
        </p:spPr>
        <p:txBody>
          <a:bodyPr/>
          <a:lstStyle/>
          <a:p>
            <a:endParaRPr lang="nl-NL"/>
          </a:p>
        </p:txBody>
      </p:sp>
      <p:sp>
        <p:nvSpPr>
          <p:cNvPr id="4" name="Tijdelijke aanduiding voor dianummer 3">
            <a:extLst>
              <a:ext uri="{FF2B5EF4-FFF2-40B4-BE49-F238E27FC236}">
                <a16:creationId xmlns:a16="http://schemas.microsoft.com/office/drawing/2014/main" id="{08572001-2FAD-178C-FEBB-1598D2C9FA18}"/>
              </a:ext>
            </a:extLst>
          </p:cNvPr>
          <p:cNvSpPr>
            <a:spLocks noGrp="1"/>
          </p:cNvSpPr>
          <p:nvPr>
            <p:ph type="sldNum" sz="quarter" idx="28"/>
          </p:nvPr>
        </p:nvSpPr>
        <p:spPr>
          <a:xfrm>
            <a:off x="11085198" y="6927292"/>
            <a:ext cx="768135" cy="184616"/>
          </a:xfrm>
        </p:spPr>
        <p:txBody>
          <a:bodyPr/>
          <a:lstStyle/>
          <a:p>
            <a:fld id="{A648B885-FF76-47CB-8BBD-27E7EBF07CA9}" type="slidenum">
              <a:rPr lang="nl-NL" smtClean="0"/>
              <a:pPr/>
              <a:t>‹nr.›</a:t>
            </a:fld>
            <a:endParaRPr lang="nl-NL"/>
          </a:p>
        </p:txBody>
      </p:sp>
    </p:spTree>
    <p:extLst>
      <p:ext uri="{BB962C8B-B14F-4D97-AF65-F5344CB8AC3E}">
        <p14:creationId xmlns:p14="http://schemas.microsoft.com/office/powerpoint/2010/main" val="2640482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eldia zonder foto">
    <p:spTree>
      <p:nvGrpSpPr>
        <p:cNvPr id="1" name=""/>
        <p:cNvGrpSpPr/>
        <p:nvPr/>
      </p:nvGrpSpPr>
      <p:grpSpPr>
        <a:xfrm>
          <a:off x="0" y="0"/>
          <a:ext cx="0" cy="0"/>
          <a:chOff x="0" y="0"/>
          <a:chExt cx="0" cy="0"/>
        </a:xfrm>
      </p:grpSpPr>
      <p:sp>
        <p:nvSpPr>
          <p:cNvPr id="9" name="Gelijkbenige driehoek 8">
            <a:extLst>
              <a:ext uri="{FF2B5EF4-FFF2-40B4-BE49-F238E27FC236}">
                <a16:creationId xmlns:a16="http://schemas.microsoft.com/office/drawing/2014/main" id="{FBED7AAB-CDAA-72E0-3A43-540D621F3688}"/>
              </a:ext>
            </a:extLst>
          </p:cNvPr>
          <p:cNvSpPr/>
          <p:nvPr userDrawn="1"/>
        </p:nvSpPr>
        <p:spPr>
          <a:xfrm>
            <a:off x="1753986" y="4031673"/>
            <a:ext cx="5505341" cy="2826326"/>
          </a:xfrm>
          <a:prstGeom prst="triangle">
            <a:avLst/>
          </a:pr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5" name="Tijdelijke aanduiding voor voettekst 4">
            <a:extLst>
              <a:ext uri="{FF2B5EF4-FFF2-40B4-BE49-F238E27FC236}">
                <a16:creationId xmlns:a16="http://schemas.microsoft.com/office/drawing/2014/main" id="{AAE88A44-0518-7593-2358-9798869F50B2}"/>
              </a:ext>
            </a:extLst>
          </p:cNvPr>
          <p:cNvSpPr>
            <a:spLocks noGrp="1"/>
          </p:cNvSpPr>
          <p:nvPr>
            <p:ph type="ftr" sz="quarter" idx="11"/>
          </p:nvPr>
        </p:nvSpPr>
        <p:spPr>
          <a:xfrm>
            <a:off x="2411186" y="6863443"/>
            <a:ext cx="8588828" cy="365125"/>
          </a:xfrm>
        </p:spPr>
        <p:txBody>
          <a:bodyPr/>
          <a:lstStyle>
            <a:lvl1pPr>
              <a:defRPr>
                <a:solidFill>
                  <a:schemeClr val="accent3"/>
                </a:solidFill>
              </a:defRPr>
            </a:lvl1pPr>
          </a:lstStyle>
          <a:p>
            <a:endParaRPr lang="nl-NL"/>
          </a:p>
        </p:txBody>
      </p:sp>
      <p:sp>
        <p:nvSpPr>
          <p:cNvPr id="6" name="Tijdelijke aanduiding voor dianummer 5">
            <a:extLst>
              <a:ext uri="{FF2B5EF4-FFF2-40B4-BE49-F238E27FC236}">
                <a16:creationId xmlns:a16="http://schemas.microsoft.com/office/drawing/2014/main" id="{E1E47005-03CE-1172-0884-71CE6F5D31AC}"/>
              </a:ext>
            </a:extLst>
          </p:cNvPr>
          <p:cNvSpPr>
            <a:spLocks noGrp="1"/>
          </p:cNvSpPr>
          <p:nvPr>
            <p:ph type="sldNum" sz="quarter" idx="12"/>
          </p:nvPr>
        </p:nvSpPr>
        <p:spPr>
          <a:xfrm>
            <a:off x="11119757" y="6865861"/>
            <a:ext cx="768135" cy="365125"/>
          </a:xfrm>
        </p:spPr>
        <p:txBody>
          <a:bodyPr/>
          <a:lstStyle>
            <a:lvl1pPr>
              <a:defRPr>
                <a:solidFill>
                  <a:schemeClr val="accent3"/>
                </a:solidFill>
              </a:defRPr>
            </a:lvl1pPr>
          </a:lstStyle>
          <a:p>
            <a:fld id="{A648B885-FF76-47CB-8BBD-27E7EBF07CA9}" type="slidenum">
              <a:rPr lang="nl-NL" smtClean="0"/>
              <a:pPr/>
              <a:t>‹nr.›</a:t>
            </a:fld>
            <a:endParaRPr lang="nl-NL"/>
          </a:p>
        </p:txBody>
      </p:sp>
      <p:sp>
        <p:nvSpPr>
          <p:cNvPr id="7" name="Vrije vorm: vorm 6">
            <a:extLst>
              <a:ext uri="{FF2B5EF4-FFF2-40B4-BE49-F238E27FC236}">
                <a16:creationId xmlns:a16="http://schemas.microsoft.com/office/drawing/2014/main" id="{91BD37D6-B25E-967C-E52E-4F310795267C}"/>
              </a:ext>
              <a:ext uri="{C183D7F6-B498-43B3-948B-1728B52AA6E4}">
                <adec:decorative xmlns:adec="http://schemas.microsoft.com/office/drawing/2017/decorative" val="1"/>
              </a:ext>
            </a:extLst>
          </p:cNvPr>
          <p:cNvSpPr/>
          <p:nvPr userDrawn="1"/>
        </p:nvSpPr>
        <p:spPr>
          <a:xfrm>
            <a:off x="0" y="0"/>
            <a:ext cx="5838825" cy="5842635"/>
          </a:xfrm>
          <a:custGeom>
            <a:avLst/>
            <a:gdLst>
              <a:gd name="connsiteX0" fmla="*/ 5841340 w 5841339"/>
              <a:gd name="connsiteY0" fmla="*/ 0 h 5841720"/>
              <a:gd name="connsiteX1" fmla="*/ 3301403 w 5841339"/>
              <a:gd name="connsiteY1" fmla="*/ 0 h 5841720"/>
              <a:gd name="connsiteX2" fmla="*/ 1655826 w 5841339"/>
              <a:gd name="connsiteY2" fmla="*/ 1645666 h 5841720"/>
              <a:gd name="connsiteX3" fmla="*/ 10268 w 5841339"/>
              <a:gd name="connsiteY3" fmla="*/ 0 h 5841720"/>
              <a:gd name="connsiteX4" fmla="*/ 0 w 5841339"/>
              <a:gd name="connsiteY4" fmla="*/ 0 h 5841720"/>
              <a:gd name="connsiteX5" fmla="*/ 0 w 5841339"/>
              <a:gd name="connsiteY5" fmla="*/ 5841721 h 5841720"/>
              <a:gd name="connsiteX6" fmla="*/ 5841340 w 5841339"/>
              <a:gd name="connsiteY6" fmla="*/ 0 h 5841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1339" h="5841720">
                <a:moveTo>
                  <a:pt x="5841340" y="0"/>
                </a:moveTo>
                <a:lnTo>
                  <a:pt x="3301403" y="0"/>
                </a:lnTo>
                <a:lnTo>
                  <a:pt x="1655826" y="1645666"/>
                </a:lnTo>
                <a:lnTo>
                  <a:pt x="10268" y="0"/>
                </a:lnTo>
                <a:lnTo>
                  <a:pt x="0" y="0"/>
                </a:lnTo>
                <a:lnTo>
                  <a:pt x="0" y="5841721"/>
                </a:lnTo>
                <a:lnTo>
                  <a:pt x="5841340" y="0"/>
                </a:lnTo>
                <a:close/>
              </a:path>
            </a:pathLst>
          </a:custGeom>
          <a:solidFill>
            <a:srgbClr val="0085C6">
              <a:alpha val="74902"/>
            </a:srgbClr>
          </a:solidFill>
          <a:ln w="1269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nl-NL"/>
          </a:p>
        </p:txBody>
      </p:sp>
      <p:pic>
        <p:nvPicPr>
          <p:cNvPr id="10" name="ArtworkLogo">
            <a:extLst>
              <a:ext uri="{FF2B5EF4-FFF2-40B4-BE49-F238E27FC236}">
                <a16:creationId xmlns:a16="http://schemas.microsoft.com/office/drawing/2014/main" id="{194D9AE6-EEA9-67DA-1E28-74BBFD1DB53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275617" y="5109583"/>
            <a:ext cx="2324793" cy="1185262"/>
          </a:xfrm>
          <a:prstGeom prst="rect">
            <a:avLst/>
          </a:prstGeom>
        </p:spPr>
      </p:pic>
      <p:sp>
        <p:nvSpPr>
          <p:cNvPr id="11" name="Titel 1">
            <a:extLst>
              <a:ext uri="{FF2B5EF4-FFF2-40B4-BE49-F238E27FC236}">
                <a16:creationId xmlns:a16="http://schemas.microsoft.com/office/drawing/2014/main" id="{124A8B8A-5A12-77BC-D52C-3D92C108CCC1}"/>
              </a:ext>
            </a:extLst>
          </p:cNvPr>
          <p:cNvSpPr>
            <a:spLocks noGrp="1"/>
          </p:cNvSpPr>
          <p:nvPr>
            <p:ph type="ctrTitle"/>
          </p:nvPr>
        </p:nvSpPr>
        <p:spPr>
          <a:xfrm>
            <a:off x="5877012" y="423332"/>
            <a:ext cx="5976321" cy="2002965"/>
          </a:xfrm>
        </p:spPr>
        <p:txBody>
          <a:bodyPr anchor="b">
            <a:normAutofit/>
          </a:bodyPr>
          <a:lstStyle>
            <a:lvl1pPr algn="l">
              <a:defRPr sz="4800">
                <a:solidFill>
                  <a:schemeClr val="accent3"/>
                </a:solidFill>
                <a:effectLst/>
              </a:defRPr>
            </a:lvl1pPr>
          </a:lstStyle>
          <a:p>
            <a:r>
              <a:rPr lang="nl-NL"/>
              <a:t>Klik om stijl te bewerken</a:t>
            </a:r>
          </a:p>
        </p:txBody>
      </p:sp>
      <p:sp>
        <p:nvSpPr>
          <p:cNvPr id="12" name="Ondertitel 2">
            <a:extLst>
              <a:ext uri="{FF2B5EF4-FFF2-40B4-BE49-F238E27FC236}">
                <a16:creationId xmlns:a16="http://schemas.microsoft.com/office/drawing/2014/main" id="{844E863F-F9EF-7570-3F26-F8FBEC0B2255}"/>
              </a:ext>
            </a:extLst>
          </p:cNvPr>
          <p:cNvSpPr>
            <a:spLocks noGrp="1"/>
          </p:cNvSpPr>
          <p:nvPr>
            <p:ph type="subTitle" idx="1"/>
          </p:nvPr>
        </p:nvSpPr>
        <p:spPr>
          <a:xfrm>
            <a:off x="5877013" y="2518373"/>
            <a:ext cx="4826924" cy="1122074"/>
          </a:xfrm>
        </p:spPr>
        <p:txBody>
          <a:bodyPr/>
          <a:lstStyle>
            <a:lvl1pPr marL="0" indent="0" algn="l">
              <a:buNone/>
              <a:defRPr sz="240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graphicFrame>
        <p:nvGraphicFramePr>
          <p:cNvPr id="13" name="Tabel 12">
            <a:extLst>
              <a:ext uri="{FF2B5EF4-FFF2-40B4-BE49-F238E27FC236}">
                <a16:creationId xmlns:a16="http://schemas.microsoft.com/office/drawing/2014/main" id="{AA9BA80B-FC9C-A07E-26AC-C724F6640AA3}"/>
              </a:ext>
            </a:extLst>
          </p:cNvPr>
          <p:cNvGraphicFramePr>
            <a:graphicFrameLocks noGrp="1"/>
          </p:cNvGraphicFramePr>
          <p:nvPr userDrawn="1">
            <p:extLst>
              <p:ext uri="{D42A27DB-BD31-4B8C-83A1-F6EECF244321}">
                <p14:modId xmlns:p14="http://schemas.microsoft.com/office/powerpoint/2010/main" val="1684564836"/>
              </p:ext>
            </p:extLst>
          </p:nvPr>
        </p:nvGraphicFramePr>
        <p:xfrm>
          <a:off x="5972723" y="3827205"/>
          <a:ext cx="647602" cy="847164"/>
        </p:xfrm>
        <a:graphic>
          <a:graphicData uri="http://schemas.openxmlformats.org/drawingml/2006/table">
            <a:tbl>
              <a:tblPr>
                <a:tableStyleId>{5C22544A-7EE6-4342-B048-85BDC9FD1C3A}</a:tableStyleId>
              </a:tblPr>
              <a:tblGrid>
                <a:gridCol w="647602">
                  <a:extLst>
                    <a:ext uri="{9D8B030D-6E8A-4147-A177-3AD203B41FA5}">
                      <a16:colId xmlns:a16="http://schemas.microsoft.com/office/drawing/2014/main" val="1466305088"/>
                    </a:ext>
                  </a:extLst>
                </a:gridCol>
              </a:tblGrid>
              <a:tr h="282388">
                <a:tc>
                  <a:txBody>
                    <a:bodyPr/>
                    <a:lstStyle/>
                    <a:p>
                      <a:pPr algn="l"/>
                      <a:r>
                        <a:rPr lang="nl-NL" sz="1400" b="1">
                          <a:solidFill>
                            <a:schemeClr val="accent3"/>
                          </a:solidFill>
                          <a:effectLst/>
                          <a:latin typeface="+mj-lt"/>
                          <a:cs typeface="Segoe UI Semibold" panose="020B0702040204020203" pitchFamily="34" charset="0"/>
                        </a:rPr>
                        <a:t>Auteur</a:t>
                      </a:r>
                      <a:endParaRPr lang="nl-NL" sz="1400" b="1">
                        <a:solidFill>
                          <a:schemeClr val="accent3"/>
                        </a:solidFill>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068165"/>
                  </a:ext>
                </a:extLst>
              </a:tr>
              <a:tr h="282388">
                <a:tc>
                  <a:txBody>
                    <a:bodyPr/>
                    <a:lstStyle/>
                    <a:p>
                      <a:pPr algn="l"/>
                      <a:r>
                        <a:rPr lang="nl-NL" sz="1400" b="1">
                          <a:solidFill>
                            <a:schemeClr val="accent3"/>
                          </a:solidFill>
                          <a:effectLst/>
                          <a:latin typeface="+mj-lt"/>
                          <a:cs typeface="Segoe UI Semibold" panose="020B0702040204020203" pitchFamily="34" charset="0"/>
                        </a:rPr>
                        <a:t>Datum</a:t>
                      </a:r>
                      <a:endParaRPr lang="nl-NL" sz="1400" b="1">
                        <a:solidFill>
                          <a:schemeClr val="accent3"/>
                        </a:solidFill>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03549219"/>
                  </a:ext>
                </a:extLst>
              </a:tr>
              <a:tr h="282388">
                <a:tc>
                  <a:txBody>
                    <a:bodyPr/>
                    <a:lstStyle/>
                    <a:p>
                      <a:pPr algn="l"/>
                      <a:r>
                        <a:rPr lang="nl-NL" sz="1400" b="1">
                          <a:solidFill>
                            <a:schemeClr val="accent3"/>
                          </a:solidFill>
                          <a:effectLst/>
                          <a:latin typeface="+mj-lt"/>
                          <a:cs typeface="Segoe UI Semibold" panose="020B0702040204020203" pitchFamily="34" charset="0"/>
                        </a:rPr>
                        <a:t>Status</a:t>
                      </a:r>
                      <a:endParaRPr lang="nl-NL" sz="1400" b="1">
                        <a:solidFill>
                          <a:schemeClr val="accent3"/>
                        </a:solidFill>
                        <a:effectLst/>
                        <a:latin typeface="+mj-lt"/>
                        <a:ea typeface="Calibri" panose="020F0502020204030204" pitchFamily="34" charset="0"/>
                        <a:cs typeface="Segoe UI Semibold" panose="020B0702040204020203" pitchFamily="34" charset="0"/>
                      </a:endParaRPr>
                    </a:p>
                  </a:txBody>
                  <a:tcPr marL="0" marR="36000" marT="0" marB="360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70756723"/>
                  </a:ext>
                </a:extLst>
              </a:tr>
            </a:tbl>
          </a:graphicData>
        </a:graphic>
      </p:graphicFrame>
      <p:sp>
        <p:nvSpPr>
          <p:cNvPr id="14" name="Tijdelijke aanduiding voor tekst 6">
            <a:extLst>
              <a:ext uri="{FF2B5EF4-FFF2-40B4-BE49-F238E27FC236}">
                <a16:creationId xmlns:a16="http://schemas.microsoft.com/office/drawing/2014/main" id="{6436DDAC-09F2-5DB1-A9D5-31E000C2BE6F}"/>
              </a:ext>
            </a:extLst>
          </p:cNvPr>
          <p:cNvSpPr>
            <a:spLocks noGrp="1"/>
          </p:cNvSpPr>
          <p:nvPr>
            <p:ph type="body" sz="quarter" idx="21" hasCustomPrompt="1"/>
          </p:nvPr>
        </p:nvSpPr>
        <p:spPr>
          <a:xfrm>
            <a:off x="6602096" y="3832745"/>
            <a:ext cx="2653506" cy="216000"/>
          </a:xfrm>
        </p:spPr>
        <p:txBody>
          <a:bodyPr anchor="ctr">
            <a:noAutofit/>
          </a:bodyPr>
          <a:lstStyle>
            <a:lvl1pPr marL="0" indent="0">
              <a:buNone/>
              <a:defRPr sz="1400">
                <a:solidFill>
                  <a:schemeClr val="tx2"/>
                </a:solidFill>
                <a:effectLst/>
                <a:latin typeface="+mj-lt"/>
              </a:defRPr>
            </a:lvl1pPr>
          </a:lstStyle>
          <a:p>
            <a:pPr lvl="0"/>
            <a:r>
              <a:rPr lang="nl-NL"/>
              <a:t>[Auteur]</a:t>
            </a:r>
          </a:p>
        </p:txBody>
      </p:sp>
      <p:sp>
        <p:nvSpPr>
          <p:cNvPr id="15" name="Tijdelijke aanduiding voor datum 15">
            <a:extLst>
              <a:ext uri="{FF2B5EF4-FFF2-40B4-BE49-F238E27FC236}">
                <a16:creationId xmlns:a16="http://schemas.microsoft.com/office/drawing/2014/main" id="{8B674381-211C-FF9F-C574-A4844D268B57}"/>
              </a:ext>
            </a:extLst>
          </p:cNvPr>
          <p:cNvSpPr>
            <a:spLocks noGrp="1"/>
          </p:cNvSpPr>
          <p:nvPr>
            <p:ph type="dt" sz="half" idx="22"/>
          </p:nvPr>
        </p:nvSpPr>
        <p:spPr>
          <a:xfrm>
            <a:off x="6602096" y="4105752"/>
            <a:ext cx="2653506" cy="216000"/>
          </a:xfrm>
        </p:spPr>
        <p:txBody>
          <a:bodyPr/>
          <a:lstStyle>
            <a:lvl1pPr>
              <a:defRPr lang="nl-NL" sz="1400" b="0" kern="1200" smtClean="0">
                <a:solidFill>
                  <a:schemeClr val="tx2"/>
                </a:solidFill>
                <a:effectLst/>
                <a:latin typeface="+mj-lt"/>
                <a:ea typeface="+mn-ea"/>
                <a:cs typeface="+mn-cs"/>
              </a:defRPr>
            </a:lvl1pPr>
          </a:lstStyle>
          <a:p>
            <a:fld id="{A2D4CE28-2779-4906-957D-A173F7999FCA}" type="datetime1">
              <a:rPr lang="nl-NL" smtClean="0"/>
              <a:pPr/>
              <a:t>4-11-2025</a:t>
            </a:fld>
            <a:endParaRPr lang="nl-NL"/>
          </a:p>
        </p:txBody>
      </p:sp>
      <p:sp>
        <p:nvSpPr>
          <p:cNvPr id="16" name="Tijdelijke aanduiding voor tekst 6">
            <a:extLst>
              <a:ext uri="{FF2B5EF4-FFF2-40B4-BE49-F238E27FC236}">
                <a16:creationId xmlns:a16="http://schemas.microsoft.com/office/drawing/2014/main" id="{465BD4F6-E566-373F-AA82-95B04BC4D722}"/>
              </a:ext>
            </a:extLst>
          </p:cNvPr>
          <p:cNvSpPr>
            <a:spLocks noGrp="1"/>
          </p:cNvSpPr>
          <p:nvPr>
            <p:ph type="body" sz="quarter" idx="25" hasCustomPrompt="1"/>
          </p:nvPr>
        </p:nvSpPr>
        <p:spPr>
          <a:xfrm>
            <a:off x="6602096" y="4408262"/>
            <a:ext cx="2653506" cy="216000"/>
          </a:xfrm>
        </p:spPr>
        <p:txBody>
          <a:bodyPr anchor="ctr">
            <a:noAutofit/>
          </a:bodyPr>
          <a:lstStyle>
            <a:lvl1pPr marL="0" indent="0">
              <a:buNone/>
              <a:defRPr sz="1400">
                <a:solidFill>
                  <a:schemeClr val="tx2"/>
                </a:solidFill>
                <a:effectLst/>
                <a:latin typeface="+mj-lt"/>
              </a:defRPr>
            </a:lvl1pPr>
          </a:lstStyle>
          <a:p>
            <a:pPr lvl="0"/>
            <a:r>
              <a:rPr lang="nl-NL"/>
              <a:t>[Openbaar]</a:t>
            </a:r>
          </a:p>
        </p:txBody>
      </p:sp>
    </p:spTree>
    <p:extLst>
      <p:ext uri="{BB962C8B-B14F-4D97-AF65-F5344CB8AC3E}">
        <p14:creationId xmlns:p14="http://schemas.microsoft.com/office/powerpoint/2010/main" val="1295709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secHead" preserve="1">
  <p:cSld name="Sectiedia groen">
    <p:bg>
      <p:bgPr>
        <a:solidFill>
          <a:schemeClr val="accent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350027-561D-9815-D6C8-7833745CE745}"/>
              </a:ext>
            </a:extLst>
          </p:cNvPr>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nl-NL"/>
              <a:t>Klik om stijl te bewerken</a:t>
            </a:r>
          </a:p>
        </p:txBody>
      </p:sp>
      <p:sp>
        <p:nvSpPr>
          <p:cNvPr id="3" name="Tijdelijke aanduiding voor tekst 2">
            <a:extLst>
              <a:ext uri="{FF2B5EF4-FFF2-40B4-BE49-F238E27FC236}">
                <a16:creationId xmlns:a16="http://schemas.microsoft.com/office/drawing/2014/main" id="{508DF9C5-40B2-777B-7728-7B2F79024E5D}"/>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0ED844BF-4A37-C943-19BA-B6BE1D0E8A38}"/>
              </a:ext>
            </a:extLst>
          </p:cNvPr>
          <p:cNvSpPr>
            <a:spLocks noGrp="1"/>
          </p:cNvSpPr>
          <p:nvPr>
            <p:ph type="dt" sz="half" idx="10"/>
          </p:nvPr>
        </p:nvSpPr>
        <p:spPr>
          <a:xfrm>
            <a:off x="320734" y="6858000"/>
            <a:ext cx="1981596" cy="365125"/>
          </a:xfrm>
        </p:spPr>
        <p:txBody>
          <a:bodyPr/>
          <a:lstStyle/>
          <a:p>
            <a:fld id="{B234C477-5CCC-4E58-9207-9007DC239AB4}" type="datetime1">
              <a:rPr lang="nl-NL" smtClean="0"/>
              <a:t>4-11-2025</a:t>
            </a:fld>
            <a:endParaRPr lang="nl-NL"/>
          </a:p>
        </p:txBody>
      </p:sp>
      <p:sp>
        <p:nvSpPr>
          <p:cNvPr id="5" name="Tijdelijke aanduiding voor voettekst 4">
            <a:extLst>
              <a:ext uri="{FF2B5EF4-FFF2-40B4-BE49-F238E27FC236}">
                <a16:creationId xmlns:a16="http://schemas.microsoft.com/office/drawing/2014/main" id="{08791B4C-CA2E-3C32-B006-50106C38A9AD}"/>
              </a:ext>
            </a:extLst>
          </p:cNvPr>
          <p:cNvSpPr>
            <a:spLocks noGrp="1"/>
          </p:cNvSpPr>
          <p:nvPr>
            <p:ph type="ftr" sz="quarter" idx="11"/>
          </p:nvPr>
        </p:nvSpPr>
        <p:spPr>
          <a:xfrm>
            <a:off x="2411186" y="6858000"/>
            <a:ext cx="8588828" cy="365125"/>
          </a:xfrm>
        </p:spPr>
        <p:txBody>
          <a:bodyPr/>
          <a:lstStyle/>
          <a:p>
            <a:endParaRPr lang="nl-NL"/>
          </a:p>
        </p:txBody>
      </p:sp>
      <p:sp>
        <p:nvSpPr>
          <p:cNvPr id="6" name="Tijdelijke aanduiding voor dianummer 5">
            <a:extLst>
              <a:ext uri="{FF2B5EF4-FFF2-40B4-BE49-F238E27FC236}">
                <a16:creationId xmlns:a16="http://schemas.microsoft.com/office/drawing/2014/main" id="{A93452BF-6401-2945-19C5-200889360AB0}"/>
              </a:ext>
            </a:extLst>
          </p:cNvPr>
          <p:cNvSpPr>
            <a:spLocks noGrp="1"/>
          </p:cNvSpPr>
          <p:nvPr>
            <p:ph type="sldNum" sz="quarter" idx="12"/>
          </p:nvPr>
        </p:nvSpPr>
        <p:spPr>
          <a:xfrm>
            <a:off x="11119757" y="6858000"/>
            <a:ext cx="768135" cy="365125"/>
          </a:xfrm>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3681267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secHead" preserve="1">
  <p:cSld name="Sectiedia grijs">
    <p:bg>
      <p:bgPr>
        <a:solidFill>
          <a:schemeClr val="accent2"/>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350027-561D-9815-D6C8-7833745CE745}"/>
              </a:ext>
            </a:extLst>
          </p:cNvPr>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nl-NL"/>
              <a:t>Klik om stijl te bewerken</a:t>
            </a:r>
          </a:p>
        </p:txBody>
      </p:sp>
      <p:sp>
        <p:nvSpPr>
          <p:cNvPr id="3" name="Tijdelijke aanduiding voor tekst 2">
            <a:extLst>
              <a:ext uri="{FF2B5EF4-FFF2-40B4-BE49-F238E27FC236}">
                <a16:creationId xmlns:a16="http://schemas.microsoft.com/office/drawing/2014/main" id="{508DF9C5-40B2-777B-7728-7B2F79024E5D}"/>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0ED844BF-4A37-C943-19BA-B6BE1D0E8A38}"/>
              </a:ext>
            </a:extLst>
          </p:cNvPr>
          <p:cNvSpPr>
            <a:spLocks noGrp="1"/>
          </p:cNvSpPr>
          <p:nvPr>
            <p:ph type="dt" sz="half" idx="10"/>
          </p:nvPr>
        </p:nvSpPr>
        <p:spPr>
          <a:xfrm>
            <a:off x="320734" y="6858000"/>
            <a:ext cx="1981596" cy="365125"/>
          </a:xfrm>
        </p:spPr>
        <p:txBody>
          <a:bodyPr/>
          <a:lstStyle/>
          <a:p>
            <a:fld id="{B234C477-5CCC-4E58-9207-9007DC239AB4}" type="datetime1">
              <a:rPr lang="nl-NL" smtClean="0"/>
              <a:t>4-11-2025</a:t>
            </a:fld>
            <a:endParaRPr lang="nl-NL"/>
          </a:p>
        </p:txBody>
      </p:sp>
      <p:sp>
        <p:nvSpPr>
          <p:cNvPr id="5" name="Tijdelijke aanduiding voor voettekst 4">
            <a:extLst>
              <a:ext uri="{FF2B5EF4-FFF2-40B4-BE49-F238E27FC236}">
                <a16:creationId xmlns:a16="http://schemas.microsoft.com/office/drawing/2014/main" id="{08791B4C-CA2E-3C32-B006-50106C38A9AD}"/>
              </a:ext>
            </a:extLst>
          </p:cNvPr>
          <p:cNvSpPr>
            <a:spLocks noGrp="1"/>
          </p:cNvSpPr>
          <p:nvPr>
            <p:ph type="ftr" sz="quarter" idx="11"/>
          </p:nvPr>
        </p:nvSpPr>
        <p:spPr>
          <a:xfrm>
            <a:off x="2411186" y="6858000"/>
            <a:ext cx="8588828" cy="365125"/>
          </a:xfrm>
        </p:spPr>
        <p:txBody>
          <a:bodyPr/>
          <a:lstStyle/>
          <a:p>
            <a:endParaRPr lang="nl-NL"/>
          </a:p>
        </p:txBody>
      </p:sp>
      <p:sp>
        <p:nvSpPr>
          <p:cNvPr id="6" name="Tijdelijke aanduiding voor dianummer 5">
            <a:extLst>
              <a:ext uri="{FF2B5EF4-FFF2-40B4-BE49-F238E27FC236}">
                <a16:creationId xmlns:a16="http://schemas.microsoft.com/office/drawing/2014/main" id="{A93452BF-6401-2945-19C5-200889360AB0}"/>
              </a:ext>
            </a:extLst>
          </p:cNvPr>
          <p:cNvSpPr>
            <a:spLocks noGrp="1"/>
          </p:cNvSpPr>
          <p:nvPr>
            <p:ph type="sldNum" sz="quarter" idx="12"/>
          </p:nvPr>
        </p:nvSpPr>
        <p:spPr>
          <a:xfrm>
            <a:off x="11119757" y="6858000"/>
            <a:ext cx="768135" cy="365125"/>
          </a:xfrm>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1412819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secHead" preserve="1">
  <p:cSld name="Sectiedia blauw">
    <p:bg>
      <p:bgPr>
        <a:solidFill>
          <a:schemeClr val="accent3"/>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350027-561D-9815-D6C8-7833745CE745}"/>
              </a:ext>
            </a:extLst>
          </p:cNvPr>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nl-NL"/>
              <a:t>Klik om stijl te bewerken</a:t>
            </a:r>
          </a:p>
        </p:txBody>
      </p:sp>
      <p:sp>
        <p:nvSpPr>
          <p:cNvPr id="3" name="Tijdelijke aanduiding voor tekst 2">
            <a:extLst>
              <a:ext uri="{FF2B5EF4-FFF2-40B4-BE49-F238E27FC236}">
                <a16:creationId xmlns:a16="http://schemas.microsoft.com/office/drawing/2014/main" id="{508DF9C5-40B2-777B-7728-7B2F79024E5D}"/>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0ED844BF-4A37-C943-19BA-B6BE1D0E8A38}"/>
              </a:ext>
            </a:extLst>
          </p:cNvPr>
          <p:cNvSpPr>
            <a:spLocks noGrp="1"/>
          </p:cNvSpPr>
          <p:nvPr>
            <p:ph type="dt" sz="half" idx="10"/>
          </p:nvPr>
        </p:nvSpPr>
        <p:spPr>
          <a:xfrm>
            <a:off x="320734" y="6858000"/>
            <a:ext cx="1981596" cy="365125"/>
          </a:xfrm>
        </p:spPr>
        <p:txBody>
          <a:bodyPr/>
          <a:lstStyle/>
          <a:p>
            <a:fld id="{B234C477-5CCC-4E58-9207-9007DC239AB4}" type="datetime1">
              <a:rPr lang="nl-NL" smtClean="0"/>
              <a:t>4-11-2025</a:t>
            </a:fld>
            <a:endParaRPr lang="nl-NL"/>
          </a:p>
        </p:txBody>
      </p:sp>
      <p:sp>
        <p:nvSpPr>
          <p:cNvPr id="5" name="Tijdelijke aanduiding voor voettekst 4">
            <a:extLst>
              <a:ext uri="{FF2B5EF4-FFF2-40B4-BE49-F238E27FC236}">
                <a16:creationId xmlns:a16="http://schemas.microsoft.com/office/drawing/2014/main" id="{08791B4C-CA2E-3C32-B006-50106C38A9AD}"/>
              </a:ext>
            </a:extLst>
          </p:cNvPr>
          <p:cNvSpPr>
            <a:spLocks noGrp="1"/>
          </p:cNvSpPr>
          <p:nvPr>
            <p:ph type="ftr" sz="quarter" idx="11"/>
          </p:nvPr>
        </p:nvSpPr>
        <p:spPr>
          <a:xfrm>
            <a:off x="2411186" y="6858000"/>
            <a:ext cx="8588828" cy="365125"/>
          </a:xfrm>
        </p:spPr>
        <p:txBody>
          <a:bodyPr/>
          <a:lstStyle/>
          <a:p>
            <a:endParaRPr lang="nl-NL"/>
          </a:p>
        </p:txBody>
      </p:sp>
      <p:sp>
        <p:nvSpPr>
          <p:cNvPr id="6" name="Tijdelijke aanduiding voor dianummer 5">
            <a:extLst>
              <a:ext uri="{FF2B5EF4-FFF2-40B4-BE49-F238E27FC236}">
                <a16:creationId xmlns:a16="http://schemas.microsoft.com/office/drawing/2014/main" id="{A93452BF-6401-2945-19C5-200889360AB0}"/>
              </a:ext>
            </a:extLst>
          </p:cNvPr>
          <p:cNvSpPr>
            <a:spLocks noGrp="1"/>
          </p:cNvSpPr>
          <p:nvPr>
            <p:ph type="sldNum" sz="quarter" idx="12"/>
          </p:nvPr>
        </p:nvSpPr>
        <p:spPr>
          <a:xfrm>
            <a:off x="11119757" y="6858000"/>
            <a:ext cx="768135" cy="365125"/>
          </a:xfrm>
        </p:spPr>
        <p:txBody>
          <a:bodyPr/>
          <a:lstStyle/>
          <a:p>
            <a:fld id="{A648B885-FF76-47CB-8BBD-27E7EBF07CA9}" type="slidenum">
              <a:rPr lang="nl-NL" smtClean="0"/>
              <a:t>‹nr.›</a:t>
            </a:fld>
            <a:endParaRPr lang="nl-NL"/>
          </a:p>
        </p:txBody>
      </p:sp>
    </p:spTree>
    <p:extLst>
      <p:ext uri="{BB962C8B-B14F-4D97-AF65-F5344CB8AC3E}">
        <p14:creationId xmlns:p14="http://schemas.microsoft.com/office/powerpoint/2010/main" val="34821598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svg"/><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hthoek 7">
            <a:extLst>
              <a:ext uri="{FF2B5EF4-FFF2-40B4-BE49-F238E27FC236}">
                <a16:creationId xmlns:a16="http://schemas.microsoft.com/office/drawing/2014/main" id="{4737BDE2-6624-6AA2-E513-3C0A4D766F82}"/>
              </a:ext>
            </a:extLst>
          </p:cNvPr>
          <p:cNvSpPr/>
          <p:nvPr userDrawn="1"/>
        </p:nvSpPr>
        <p:spPr>
          <a:xfrm>
            <a:off x="-1" y="0"/>
            <a:ext cx="180000" cy="68700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jdelijke aanduiding voor titel 1">
            <a:extLst>
              <a:ext uri="{FF2B5EF4-FFF2-40B4-BE49-F238E27FC236}">
                <a16:creationId xmlns:a16="http://schemas.microsoft.com/office/drawing/2014/main" id="{2472DD61-4421-5CEC-4C48-8826AE7C6E50}"/>
              </a:ext>
            </a:extLst>
          </p:cNvPr>
          <p:cNvSpPr>
            <a:spLocks noGrp="1"/>
          </p:cNvSpPr>
          <p:nvPr>
            <p:ph type="title"/>
          </p:nvPr>
        </p:nvSpPr>
        <p:spPr>
          <a:xfrm>
            <a:off x="300039" y="1"/>
            <a:ext cx="9780132" cy="1280159"/>
          </a:xfrm>
          <a:prstGeom prst="rect">
            <a:avLst/>
          </a:prstGeom>
        </p:spPr>
        <p:txBody>
          <a:bodyPr vert="horz" lIns="91440" tIns="45720" rIns="91440" bIns="45720" rtlCol="0" anchor="b">
            <a:normAutofit/>
          </a:bodyPr>
          <a:lstStyle/>
          <a:p>
            <a:endParaRPr lang="nl-NL"/>
          </a:p>
        </p:txBody>
      </p:sp>
      <p:sp>
        <p:nvSpPr>
          <p:cNvPr id="3" name="Tijdelijke aanduiding voor tekst 2">
            <a:extLst>
              <a:ext uri="{FF2B5EF4-FFF2-40B4-BE49-F238E27FC236}">
                <a16:creationId xmlns:a16="http://schemas.microsoft.com/office/drawing/2014/main" id="{D6E14671-E605-C01F-EC26-2E58DAE6D66C}"/>
              </a:ext>
            </a:extLst>
          </p:cNvPr>
          <p:cNvSpPr>
            <a:spLocks noGrp="1"/>
          </p:cNvSpPr>
          <p:nvPr>
            <p:ph type="body" idx="1"/>
          </p:nvPr>
        </p:nvSpPr>
        <p:spPr>
          <a:xfrm>
            <a:off x="300038" y="1520825"/>
            <a:ext cx="11587855" cy="4932363"/>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0A48627B-AB69-E330-96D2-7A8A6BA7E63F}"/>
              </a:ext>
            </a:extLst>
          </p:cNvPr>
          <p:cNvSpPr>
            <a:spLocks noGrp="1"/>
          </p:cNvSpPr>
          <p:nvPr>
            <p:ph type="dt" sz="half" idx="2"/>
          </p:nvPr>
        </p:nvSpPr>
        <p:spPr>
          <a:xfrm>
            <a:off x="320735" y="6637339"/>
            <a:ext cx="1981596" cy="184616"/>
          </a:xfrm>
          <a:prstGeom prst="rect">
            <a:avLst/>
          </a:prstGeom>
        </p:spPr>
        <p:txBody>
          <a:bodyPr vert="horz" lIns="91440" tIns="45720" rIns="91440" bIns="45720" rtlCol="0" anchor="ctr"/>
          <a:lstStyle>
            <a:lvl1pPr algn="l">
              <a:defRPr sz="1000" b="1">
                <a:solidFill>
                  <a:schemeClr val="tx1"/>
                </a:solidFill>
              </a:defRPr>
            </a:lvl1pPr>
          </a:lstStyle>
          <a:p>
            <a:fld id="{002A0C75-8C73-4BC2-A110-8B70C26DE224}" type="datetime1">
              <a:rPr lang="nl-NL" smtClean="0"/>
              <a:pPr/>
              <a:t>4-11-2025</a:t>
            </a:fld>
            <a:endParaRPr lang="nl-NL"/>
          </a:p>
        </p:txBody>
      </p:sp>
      <p:sp>
        <p:nvSpPr>
          <p:cNvPr id="5" name="Tijdelijke aanduiding voor voettekst 4">
            <a:extLst>
              <a:ext uri="{FF2B5EF4-FFF2-40B4-BE49-F238E27FC236}">
                <a16:creationId xmlns:a16="http://schemas.microsoft.com/office/drawing/2014/main" id="{41F30596-193F-4148-BD90-D8B9C3A96EEB}"/>
              </a:ext>
            </a:extLst>
          </p:cNvPr>
          <p:cNvSpPr>
            <a:spLocks noGrp="1"/>
          </p:cNvSpPr>
          <p:nvPr>
            <p:ph type="ftr" sz="quarter" idx="3"/>
          </p:nvPr>
        </p:nvSpPr>
        <p:spPr>
          <a:xfrm>
            <a:off x="2411187" y="6637339"/>
            <a:ext cx="8588828" cy="184616"/>
          </a:xfrm>
          <a:prstGeom prst="rect">
            <a:avLst/>
          </a:prstGeom>
        </p:spPr>
        <p:txBody>
          <a:bodyPr vert="horz" lIns="91440" tIns="45720" rIns="91440" bIns="45720" rtlCol="0" anchor="ctr"/>
          <a:lstStyle>
            <a:lvl1pPr algn="l">
              <a:defRPr sz="1000" b="1">
                <a:solidFill>
                  <a:schemeClr val="tx1"/>
                </a:solidFill>
              </a:defRPr>
            </a:lvl1pPr>
          </a:lstStyle>
          <a:p>
            <a:endParaRPr lang="nl-NL"/>
          </a:p>
        </p:txBody>
      </p:sp>
      <p:sp>
        <p:nvSpPr>
          <p:cNvPr id="6" name="Tijdelijke aanduiding voor dianummer 5">
            <a:extLst>
              <a:ext uri="{FF2B5EF4-FFF2-40B4-BE49-F238E27FC236}">
                <a16:creationId xmlns:a16="http://schemas.microsoft.com/office/drawing/2014/main" id="{38E07D45-0616-24CB-1480-BE6C20E6831C}"/>
              </a:ext>
            </a:extLst>
          </p:cNvPr>
          <p:cNvSpPr>
            <a:spLocks noGrp="1"/>
          </p:cNvSpPr>
          <p:nvPr>
            <p:ph type="sldNum" sz="quarter" idx="4"/>
          </p:nvPr>
        </p:nvSpPr>
        <p:spPr>
          <a:xfrm>
            <a:off x="11119758" y="6637339"/>
            <a:ext cx="768135" cy="184616"/>
          </a:xfrm>
          <a:prstGeom prst="rect">
            <a:avLst/>
          </a:prstGeom>
        </p:spPr>
        <p:txBody>
          <a:bodyPr vert="horz" lIns="91440" tIns="45720" rIns="91440" bIns="45720" rtlCol="0" anchor="ctr"/>
          <a:lstStyle>
            <a:lvl1pPr algn="r">
              <a:defRPr sz="1000" b="1">
                <a:solidFill>
                  <a:schemeClr val="tx1"/>
                </a:solidFill>
              </a:defRPr>
            </a:lvl1pPr>
          </a:lstStyle>
          <a:p>
            <a:fld id="{A648B885-FF76-47CB-8BBD-27E7EBF07CA9}" type="slidenum">
              <a:rPr lang="nl-NL" smtClean="0"/>
              <a:pPr/>
              <a:t>‹nr.›</a:t>
            </a:fld>
            <a:endParaRPr lang="nl-NL"/>
          </a:p>
        </p:txBody>
      </p:sp>
      <p:pic>
        <p:nvPicPr>
          <p:cNvPr id="7" name="ArtworkLogo">
            <a:extLst>
              <a:ext uri="{FF2B5EF4-FFF2-40B4-BE49-F238E27FC236}">
                <a16:creationId xmlns:a16="http://schemas.microsoft.com/office/drawing/2014/main" id="{77990C53-887C-17B0-656E-BF275840E547}"/>
              </a:ext>
              <a:ext uri="{C183D7F6-B498-43B3-948B-1728B52AA6E4}">
                <adec:decorative xmlns:adec="http://schemas.microsoft.com/office/drawing/2017/decorative" val="1"/>
              </a:ext>
            </a:extLst>
          </p:cNvPr>
          <p:cNvPicPr>
            <a:picLocks noChangeAspect="1"/>
          </p:cNvPicPr>
          <p:nvPr userDrawn="1"/>
        </p:nvPicPr>
        <p:blipFill>
          <a:blip r:embed="rId34">
            <a:extLst>
              <a:ext uri="{28A0092B-C50C-407E-A947-70E740481C1C}">
                <a14:useLocalDpi xmlns:a14="http://schemas.microsoft.com/office/drawing/2010/main" val="0"/>
              </a:ext>
              <a:ext uri="{96DAC541-7B7A-43D3-8B79-37D633B846F1}">
                <asvg:svgBlip xmlns:asvg="http://schemas.microsoft.com/office/drawing/2016/SVG/main" r:embed="rId35"/>
              </a:ext>
            </a:extLst>
          </a:blip>
          <a:stretch>
            <a:fillRect/>
          </a:stretch>
        </p:blipFill>
        <p:spPr>
          <a:xfrm>
            <a:off x="10283929" y="303802"/>
            <a:ext cx="1629294" cy="830672"/>
          </a:xfrm>
          <a:prstGeom prst="rect">
            <a:avLst/>
          </a:prstGeom>
        </p:spPr>
      </p:pic>
      <p:grpSp>
        <p:nvGrpSpPr>
          <p:cNvPr id="11" name="Groep 10">
            <a:extLst>
              <a:ext uri="{FF2B5EF4-FFF2-40B4-BE49-F238E27FC236}">
                <a16:creationId xmlns:a16="http://schemas.microsoft.com/office/drawing/2014/main" id="{ECFF6442-24D7-78CE-C384-08CC040403BE}"/>
              </a:ext>
            </a:extLst>
          </p:cNvPr>
          <p:cNvGrpSpPr/>
          <p:nvPr userDrawn="1"/>
        </p:nvGrpSpPr>
        <p:grpSpPr>
          <a:xfrm>
            <a:off x="175844" y="-1"/>
            <a:ext cx="8131733" cy="6857999"/>
            <a:chOff x="0" y="0"/>
            <a:chExt cx="7536913" cy="6356350"/>
          </a:xfrm>
        </p:grpSpPr>
        <p:sp>
          <p:nvSpPr>
            <p:cNvPr id="9" name="Vrije vorm: vorm 8">
              <a:extLst>
                <a:ext uri="{FF2B5EF4-FFF2-40B4-BE49-F238E27FC236}">
                  <a16:creationId xmlns:a16="http://schemas.microsoft.com/office/drawing/2014/main" id="{030AC175-1567-1D95-0AFA-FE3F3B2F61D4}"/>
                </a:ext>
                <a:ext uri="{C183D7F6-B498-43B3-948B-1728B52AA6E4}">
                  <adec:decorative xmlns:adec="http://schemas.microsoft.com/office/drawing/2017/decorative" val="1"/>
                </a:ext>
              </a:extLst>
            </p:cNvPr>
            <p:cNvSpPr/>
            <p:nvPr userDrawn="1"/>
          </p:nvSpPr>
          <p:spPr>
            <a:xfrm>
              <a:off x="0" y="0"/>
              <a:ext cx="5838825" cy="5842635"/>
            </a:xfrm>
            <a:custGeom>
              <a:avLst/>
              <a:gdLst>
                <a:gd name="connsiteX0" fmla="*/ 5841340 w 5841339"/>
                <a:gd name="connsiteY0" fmla="*/ 0 h 5841720"/>
                <a:gd name="connsiteX1" fmla="*/ 3301403 w 5841339"/>
                <a:gd name="connsiteY1" fmla="*/ 0 h 5841720"/>
                <a:gd name="connsiteX2" fmla="*/ 1655826 w 5841339"/>
                <a:gd name="connsiteY2" fmla="*/ 1645666 h 5841720"/>
                <a:gd name="connsiteX3" fmla="*/ 10268 w 5841339"/>
                <a:gd name="connsiteY3" fmla="*/ 0 h 5841720"/>
                <a:gd name="connsiteX4" fmla="*/ 0 w 5841339"/>
                <a:gd name="connsiteY4" fmla="*/ 0 h 5841720"/>
                <a:gd name="connsiteX5" fmla="*/ 0 w 5841339"/>
                <a:gd name="connsiteY5" fmla="*/ 5841721 h 5841720"/>
                <a:gd name="connsiteX6" fmla="*/ 5841340 w 5841339"/>
                <a:gd name="connsiteY6" fmla="*/ 0 h 5841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1339" h="5841720">
                  <a:moveTo>
                    <a:pt x="5841340" y="0"/>
                  </a:moveTo>
                  <a:lnTo>
                    <a:pt x="3301403" y="0"/>
                  </a:lnTo>
                  <a:lnTo>
                    <a:pt x="1655826" y="1645666"/>
                  </a:lnTo>
                  <a:lnTo>
                    <a:pt x="10268" y="0"/>
                  </a:lnTo>
                  <a:lnTo>
                    <a:pt x="0" y="0"/>
                  </a:lnTo>
                  <a:lnTo>
                    <a:pt x="0" y="5841721"/>
                  </a:lnTo>
                  <a:lnTo>
                    <a:pt x="5841340" y="0"/>
                  </a:lnTo>
                  <a:close/>
                </a:path>
              </a:pathLst>
            </a:custGeom>
            <a:solidFill>
              <a:srgbClr val="0085C6">
                <a:alpha val="5000"/>
              </a:srgbClr>
            </a:solidFill>
            <a:ln w="1269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nl-NL"/>
            </a:p>
          </p:txBody>
        </p:sp>
        <p:sp>
          <p:nvSpPr>
            <p:cNvPr id="10" name="Gelijkbenige driehoek 9">
              <a:extLst>
                <a:ext uri="{FF2B5EF4-FFF2-40B4-BE49-F238E27FC236}">
                  <a16:creationId xmlns:a16="http://schemas.microsoft.com/office/drawing/2014/main" id="{78433DAC-08AE-E961-4DE7-DBA661CABD30}"/>
                </a:ext>
              </a:extLst>
            </p:cNvPr>
            <p:cNvSpPr/>
            <p:nvPr userDrawn="1"/>
          </p:nvSpPr>
          <p:spPr>
            <a:xfrm>
              <a:off x="2031572" y="3530024"/>
              <a:ext cx="5505341" cy="2826326"/>
            </a:xfrm>
            <a:prstGeom prst="triangle">
              <a:avLst/>
            </a:prstGeom>
            <a:solidFill>
              <a:schemeClr val="accent3">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Tree>
    <p:extLst>
      <p:ext uri="{BB962C8B-B14F-4D97-AF65-F5344CB8AC3E}">
        <p14:creationId xmlns:p14="http://schemas.microsoft.com/office/powerpoint/2010/main" val="3338123221"/>
      </p:ext>
    </p:extLst>
  </p:cSld>
  <p:clrMap bg1="lt1" tx1="dk1" bg2="lt2" tx2="dk2" accent1="accent1" accent2="accent2" accent3="accent3" accent4="accent4" accent5="accent5" accent6="accent6" hlink="hlink" folHlink="folHlink"/>
  <p:sldLayoutIdLst>
    <p:sldLayoutId id="2147483658" r:id="rId1"/>
    <p:sldLayoutId id="2147483650" r:id="rId2"/>
    <p:sldLayoutId id="2147483679" r:id="rId3"/>
    <p:sldLayoutId id="2147483674" r:id="rId4"/>
    <p:sldLayoutId id="2147483659" r:id="rId5"/>
    <p:sldLayoutId id="2147483649" r:id="rId6"/>
    <p:sldLayoutId id="2147483651" r:id="rId7"/>
    <p:sldLayoutId id="2147483675" r:id="rId8"/>
    <p:sldLayoutId id="2147483676" r:id="rId9"/>
    <p:sldLayoutId id="2147483652" r:id="rId10"/>
    <p:sldLayoutId id="2147483669" r:id="rId11"/>
    <p:sldLayoutId id="2147483670" r:id="rId12"/>
    <p:sldLayoutId id="2147483680" r:id="rId13"/>
    <p:sldLayoutId id="2147483681" r:id="rId14"/>
    <p:sldLayoutId id="2147483682" r:id="rId15"/>
    <p:sldLayoutId id="2147483671" r:id="rId16"/>
    <p:sldLayoutId id="2147483672" r:id="rId17"/>
    <p:sldLayoutId id="2147483673" r:id="rId18"/>
    <p:sldLayoutId id="2147483660" r:id="rId19"/>
    <p:sldLayoutId id="2147483663" r:id="rId20"/>
    <p:sldLayoutId id="2147483664" r:id="rId21"/>
    <p:sldLayoutId id="2147483677" r:id="rId22"/>
    <p:sldLayoutId id="2147483665" r:id="rId23"/>
    <p:sldLayoutId id="2147483666" r:id="rId24"/>
    <p:sldLayoutId id="2147483667" r:id="rId25"/>
    <p:sldLayoutId id="2147483668" r:id="rId26"/>
    <p:sldLayoutId id="2147483678" r:id="rId27"/>
    <p:sldLayoutId id="2147483655" r:id="rId28"/>
    <p:sldLayoutId id="2147483654" r:id="rId29"/>
    <p:sldLayoutId id="2147483656" r:id="rId30"/>
    <p:sldLayoutId id="2147483657" r:id="rId31"/>
    <p:sldLayoutId id="2147483661" r:id="rId32"/>
  </p:sldLayoutIdLst>
  <p:hf hdr="0" ftr="0" dt="0"/>
  <p:txStyles>
    <p:titleStyle>
      <a:lvl1pPr algn="l" defTabSz="914400" rtl="0" eaLnBrk="1" latinLnBrk="0" hangingPunct="1">
        <a:lnSpc>
          <a:spcPct val="80000"/>
        </a:lnSpc>
        <a:spcBef>
          <a:spcPct val="0"/>
        </a:spcBef>
        <a:buNone/>
        <a:defRPr sz="4000" b="1" kern="1200">
          <a:solidFill>
            <a:schemeClr val="accent3"/>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914400" rtl="0" eaLnBrk="1" latinLnBrk="0" hangingPunct="1">
        <a:lnSpc>
          <a:spcPct val="90000"/>
        </a:lnSpc>
        <a:spcBef>
          <a:spcPts val="1000"/>
        </a:spcBef>
        <a:buClr>
          <a:srgbClr val="64686B"/>
        </a:buClr>
        <a:buSzPct val="90000"/>
        <a:buFont typeface="Wingdings" panose="05000000000000000000" pitchFamily="2" charset="2"/>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Clr>
          <a:srgbClr val="64686B"/>
        </a:buClr>
        <a:buSzPct val="90000"/>
        <a:buFont typeface="Wingdings" panose="05000000000000000000" pitchFamily="2" charset="2"/>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Clr>
          <a:srgbClr val="64686B"/>
        </a:buClr>
        <a:buSzPct val="90000"/>
        <a:buFont typeface="Wingdings" panose="05000000000000000000" pitchFamily="2" charset="2"/>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Clr>
          <a:srgbClr val="64686B"/>
        </a:buClr>
        <a:buSzPct val="90000"/>
        <a:buFont typeface="Wingdings" panose="05000000000000000000" pitchFamily="2" charset="2"/>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Clr>
          <a:srgbClr val="64686B"/>
        </a:buClr>
        <a:buSzPct val="90000"/>
        <a:buFont typeface="Wingdings" panose="05000000000000000000" pitchFamily="2" charset="2"/>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7491" userDrawn="1">
          <p15:clr>
            <a:srgbClr val="F26B43"/>
          </p15:clr>
        </p15:guide>
        <p15:guide id="4" pos="189" userDrawn="1">
          <p15:clr>
            <a:srgbClr val="F26B43"/>
          </p15:clr>
        </p15:guide>
        <p15:guide id="5" orient="horz" pos="958" userDrawn="1">
          <p15:clr>
            <a:srgbClr val="F26B43"/>
          </p15:clr>
        </p15:guide>
        <p15:guide id="6" orient="horz" pos="4065" userDrawn="1">
          <p15:clr>
            <a:srgbClr val="F26B43"/>
          </p15:clr>
        </p15:guide>
        <p15:guide id="7" orient="horz" pos="703" userDrawn="1">
          <p15:clr>
            <a:srgbClr val="F26B43"/>
          </p15:clr>
        </p15:guide>
        <p15:guide id="8" orient="horz" pos="187" userDrawn="1">
          <p15:clr>
            <a:srgbClr val="F26B43"/>
          </p15:clr>
        </p15:guide>
        <p15:guide id="9" pos="3749" userDrawn="1">
          <p15:clr>
            <a:srgbClr val="F26B43"/>
          </p15:clr>
        </p15:guide>
        <p15:guide id="10" pos="393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digitaleoverheid.nl/overzicht-van-alle-onderwerpen/stelsel-van-basisregistraties/10-basisregistraties/"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www.geonovum.nl/geo-standaarden/bro-basisregistratie-ondergrond/bodemkundige-boormonsterbeschrijving" TargetMode="External"/><Relationship Id="rId7" Type="http://schemas.openxmlformats.org/officeDocument/2006/relationships/hyperlink" Target="https://www.geonovum.nl/geo-standaarden/bro-basisregistratie-ondergrond"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www.geonovum.nl/geo-standaarden/bro-basisregistratie-ondergrond/mijnbouwwetvergunning" TargetMode="External"/><Relationship Id="rId5" Type="http://schemas.openxmlformats.org/officeDocument/2006/relationships/hyperlink" Target="https://www.geonovum.nl/geo-standaarden/bro-basisregistratie-ondergrond/grondwatermonitoringput" TargetMode="External"/><Relationship Id="rId4" Type="http://schemas.openxmlformats.org/officeDocument/2006/relationships/hyperlink" Target="https://www.geonovum.nl/geo-standaarden/bro-basisregistratie-ondergrond/geotechnisch-sondeeronderzoek"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www.geonovum.nl/onderwerpen/geography-markup-language-gml" TargetMode="External"/><Relationship Id="rId2" Type="http://schemas.openxmlformats.org/officeDocument/2006/relationships/hyperlink" Target="http://www.geonovum.nl/onderwerpen/basismodel-geo-informatie-nen3610" TargetMode="External"/><Relationship Id="rId1" Type="http://schemas.openxmlformats.org/officeDocument/2006/relationships/slideLayout" Target="../slideLayouts/slideLayout2.xml"/><Relationship Id="rId6" Type="http://schemas.openxmlformats.org/officeDocument/2006/relationships/hyperlink" Target="https://www.geonovum.nl/geo-standaarden/ogc-apis" TargetMode="External"/><Relationship Id="rId5" Type="http://schemas.openxmlformats.org/officeDocument/2006/relationships/hyperlink" Target="https://www.geonovum.nl/geo-standaarden/metadata" TargetMode="External"/><Relationship Id="rId4" Type="http://schemas.openxmlformats.org/officeDocument/2006/relationships/hyperlink" Target="https://www.geonovum.nl/geo-standaarden/geopackage"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s://docs.geostandaarden.nl/rwgs/rw/"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FFAA35-54A9-2F3B-B0B5-15B9E9B65E0E}"/>
              </a:ext>
            </a:extLst>
          </p:cNvPr>
          <p:cNvSpPr>
            <a:spLocks noGrp="1"/>
          </p:cNvSpPr>
          <p:nvPr>
            <p:ph type="ctrTitle"/>
          </p:nvPr>
        </p:nvSpPr>
        <p:spPr/>
        <p:txBody>
          <a:bodyPr/>
          <a:lstStyle/>
          <a:p>
            <a:r>
              <a:rPr lang="nl-NL"/>
              <a:t>Historische geo-informatie	</a:t>
            </a:r>
          </a:p>
        </p:txBody>
      </p:sp>
      <p:sp>
        <p:nvSpPr>
          <p:cNvPr id="3" name="Ondertitel 2">
            <a:extLst>
              <a:ext uri="{FF2B5EF4-FFF2-40B4-BE49-F238E27FC236}">
                <a16:creationId xmlns:a16="http://schemas.microsoft.com/office/drawing/2014/main" id="{C0D40446-620E-70AA-7430-FB70428A6B03}"/>
              </a:ext>
            </a:extLst>
          </p:cNvPr>
          <p:cNvSpPr>
            <a:spLocks noGrp="1"/>
          </p:cNvSpPr>
          <p:nvPr>
            <p:ph type="subTitle" idx="1"/>
          </p:nvPr>
        </p:nvSpPr>
        <p:spPr/>
        <p:txBody>
          <a:bodyPr/>
          <a:lstStyle/>
          <a:p>
            <a:r>
              <a:rPr lang="nl-NL"/>
              <a:t>Tijdreizen op locatie </a:t>
            </a:r>
          </a:p>
        </p:txBody>
      </p:sp>
      <p:sp>
        <p:nvSpPr>
          <p:cNvPr id="5" name="Tijdelijke aanduiding voor tekst 4">
            <a:extLst>
              <a:ext uri="{FF2B5EF4-FFF2-40B4-BE49-F238E27FC236}">
                <a16:creationId xmlns:a16="http://schemas.microsoft.com/office/drawing/2014/main" id="{70269E31-8424-519E-A74C-0E96976EA105}"/>
              </a:ext>
            </a:extLst>
          </p:cNvPr>
          <p:cNvSpPr>
            <a:spLocks noGrp="1"/>
          </p:cNvSpPr>
          <p:nvPr>
            <p:ph type="body" sz="quarter" idx="21"/>
          </p:nvPr>
        </p:nvSpPr>
        <p:spPr>
          <a:xfrm>
            <a:off x="6602096" y="3832745"/>
            <a:ext cx="3706470" cy="216000"/>
          </a:xfrm>
        </p:spPr>
        <p:txBody>
          <a:bodyPr/>
          <a:lstStyle/>
          <a:p>
            <a:r>
              <a:rPr lang="nl-NL"/>
              <a:t>Monique van Scherpenzeel </a:t>
            </a:r>
          </a:p>
        </p:txBody>
      </p:sp>
      <p:sp>
        <p:nvSpPr>
          <p:cNvPr id="14" name="Tijdelijke aanduiding voor datum 13">
            <a:extLst>
              <a:ext uri="{FF2B5EF4-FFF2-40B4-BE49-F238E27FC236}">
                <a16:creationId xmlns:a16="http://schemas.microsoft.com/office/drawing/2014/main" id="{E5C588CF-1BFB-0D66-F25E-177160CCAE65}"/>
              </a:ext>
            </a:extLst>
          </p:cNvPr>
          <p:cNvSpPr>
            <a:spLocks noGrp="1"/>
          </p:cNvSpPr>
          <p:nvPr>
            <p:ph type="dt" sz="half" idx="22"/>
          </p:nvPr>
        </p:nvSpPr>
        <p:spPr/>
        <p:txBody>
          <a:bodyPr/>
          <a:lstStyle/>
          <a:p>
            <a:r>
              <a:rPr lang="nl-NL"/>
              <a:t>Maandag 3 november 2025</a:t>
            </a:r>
          </a:p>
        </p:txBody>
      </p:sp>
      <p:sp>
        <p:nvSpPr>
          <p:cNvPr id="4" name="Tijdelijke aanduiding voor dianummer 3">
            <a:extLst>
              <a:ext uri="{FF2B5EF4-FFF2-40B4-BE49-F238E27FC236}">
                <a16:creationId xmlns:a16="http://schemas.microsoft.com/office/drawing/2014/main" id="{10C1C29F-34CB-505D-6FA5-D756549933B1}"/>
              </a:ext>
            </a:extLst>
          </p:cNvPr>
          <p:cNvSpPr>
            <a:spLocks noGrp="1"/>
          </p:cNvSpPr>
          <p:nvPr>
            <p:ph type="sldNum" sz="quarter" idx="24"/>
          </p:nvPr>
        </p:nvSpPr>
        <p:spPr/>
        <p:txBody>
          <a:bodyPr/>
          <a:lstStyle/>
          <a:p>
            <a:fld id="{A648B885-FF76-47CB-8BBD-27E7EBF07CA9}" type="slidenum">
              <a:rPr lang="nl-NL" smtClean="0"/>
              <a:pPr/>
              <a:t>1</a:t>
            </a:fld>
            <a:endParaRPr lang="nl-NL"/>
          </a:p>
        </p:txBody>
      </p:sp>
    </p:spTree>
    <p:extLst>
      <p:ext uri="{BB962C8B-B14F-4D97-AF65-F5344CB8AC3E}">
        <p14:creationId xmlns:p14="http://schemas.microsoft.com/office/powerpoint/2010/main" val="1730279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86ADC4C-E32D-2ACC-6FBC-0112C3245B35}"/>
              </a:ext>
            </a:extLst>
          </p:cNvPr>
          <p:cNvSpPr>
            <a:spLocks noGrp="1"/>
          </p:cNvSpPr>
          <p:nvPr>
            <p:ph type="title"/>
          </p:nvPr>
        </p:nvSpPr>
        <p:spPr/>
        <p:txBody>
          <a:bodyPr/>
          <a:lstStyle/>
          <a:p>
            <a:r>
              <a:rPr lang="nl-NL" dirty="0"/>
              <a:t>Tijdreis mogelijkheid 1</a:t>
            </a:r>
          </a:p>
        </p:txBody>
      </p:sp>
      <p:pic>
        <p:nvPicPr>
          <p:cNvPr id="6" name="Tijdelijke aanduiding voor inhoud 5" descr="Afbeelding met tekst, schermopname, diagram, kaart&#10;&#10;Door AI gegenereerde inhoud is mogelijk onjuist.">
            <a:extLst>
              <a:ext uri="{FF2B5EF4-FFF2-40B4-BE49-F238E27FC236}">
                <a16:creationId xmlns:a16="http://schemas.microsoft.com/office/drawing/2014/main" id="{0E82C3F9-47E9-3D6F-8A94-26F8DCB2F8B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91798" y="1336209"/>
            <a:ext cx="6274452" cy="5323778"/>
          </a:xfrm>
        </p:spPr>
      </p:pic>
      <p:sp>
        <p:nvSpPr>
          <p:cNvPr id="4" name="Tijdelijke aanduiding voor dianummer 3">
            <a:extLst>
              <a:ext uri="{FF2B5EF4-FFF2-40B4-BE49-F238E27FC236}">
                <a16:creationId xmlns:a16="http://schemas.microsoft.com/office/drawing/2014/main" id="{3828E3E7-D367-9A97-EF4D-CD95C0A0D990}"/>
              </a:ext>
            </a:extLst>
          </p:cNvPr>
          <p:cNvSpPr>
            <a:spLocks noGrp="1"/>
          </p:cNvSpPr>
          <p:nvPr>
            <p:ph type="sldNum" sz="quarter" idx="12"/>
          </p:nvPr>
        </p:nvSpPr>
        <p:spPr/>
        <p:txBody>
          <a:bodyPr/>
          <a:lstStyle/>
          <a:p>
            <a:fld id="{A648B885-FF76-47CB-8BBD-27E7EBF07CA9}" type="slidenum">
              <a:rPr lang="nl-NL" smtClean="0"/>
              <a:t>10</a:t>
            </a:fld>
            <a:endParaRPr lang="nl-NL"/>
          </a:p>
        </p:txBody>
      </p:sp>
    </p:spTree>
    <p:extLst>
      <p:ext uri="{BB962C8B-B14F-4D97-AF65-F5344CB8AC3E}">
        <p14:creationId xmlns:p14="http://schemas.microsoft.com/office/powerpoint/2010/main" val="915679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F1A8A3B-F8D9-BB24-5D30-E61A4AF84824}"/>
              </a:ext>
            </a:extLst>
          </p:cNvPr>
          <p:cNvSpPr>
            <a:spLocks noGrp="1"/>
          </p:cNvSpPr>
          <p:nvPr>
            <p:ph type="title"/>
          </p:nvPr>
        </p:nvSpPr>
        <p:spPr/>
        <p:txBody>
          <a:bodyPr/>
          <a:lstStyle/>
          <a:p>
            <a:r>
              <a:rPr lang="nl-NL" dirty="0"/>
              <a:t>Tijdreis mogelijkheid 2</a:t>
            </a:r>
          </a:p>
        </p:txBody>
      </p:sp>
      <p:pic>
        <p:nvPicPr>
          <p:cNvPr id="5" name="Tijdelijke aanduiding voor inhoud 4">
            <a:extLst>
              <a:ext uri="{FF2B5EF4-FFF2-40B4-BE49-F238E27FC236}">
                <a16:creationId xmlns:a16="http://schemas.microsoft.com/office/drawing/2014/main" id="{18CDD07E-0A41-D6FF-65D6-676080AF26B6}"/>
              </a:ext>
            </a:extLst>
          </p:cNvPr>
          <p:cNvPicPr>
            <a:picLocks noGrp="1" noChangeAspect="1"/>
          </p:cNvPicPr>
          <p:nvPr>
            <p:ph idx="1"/>
          </p:nvPr>
        </p:nvPicPr>
        <p:blipFill>
          <a:blip r:embed="rId2"/>
          <a:stretch>
            <a:fillRect/>
          </a:stretch>
        </p:blipFill>
        <p:spPr>
          <a:xfrm>
            <a:off x="480732" y="1539875"/>
            <a:ext cx="10070073" cy="4932363"/>
          </a:xfrm>
          <a:prstGeom prst="rect">
            <a:avLst/>
          </a:prstGeom>
        </p:spPr>
      </p:pic>
      <p:sp>
        <p:nvSpPr>
          <p:cNvPr id="4" name="Tijdelijke aanduiding voor dianummer 3">
            <a:extLst>
              <a:ext uri="{FF2B5EF4-FFF2-40B4-BE49-F238E27FC236}">
                <a16:creationId xmlns:a16="http://schemas.microsoft.com/office/drawing/2014/main" id="{23265282-05BD-ABE9-F674-1AA818E8CF57}"/>
              </a:ext>
            </a:extLst>
          </p:cNvPr>
          <p:cNvSpPr>
            <a:spLocks noGrp="1"/>
          </p:cNvSpPr>
          <p:nvPr>
            <p:ph type="sldNum" sz="quarter" idx="12"/>
          </p:nvPr>
        </p:nvSpPr>
        <p:spPr/>
        <p:txBody>
          <a:bodyPr/>
          <a:lstStyle/>
          <a:p>
            <a:fld id="{A648B885-FF76-47CB-8BBD-27E7EBF07CA9}" type="slidenum">
              <a:rPr lang="nl-NL" smtClean="0"/>
              <a:t>11</a:t>
            </a:fld>
            <a:endParaRPr lang="nl-NL"/>
          </a:p>
        </p:txBody>
      </p:sp>
    </p:spTree>
    <p:extLst>
      <p:ext uri="{BB962C8B-B14F-4D97-AF65-F5344CB8AC3E}">
        <p14:creationId xmlns:p14="http://schemas.microsoft.com/office/powerpoint/2010/main" val="3227610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41D9253-47B4-9E90-1B32-02AA4EED5557}"/>
              </a:ext>
            </a:extLst>
          </p:cNvPr>
          <p:cNvSpPr>
            <a:spLocks noGrp="1"/>
          </p:cNvSpPr>
          <p:nvPr>
            <p:ph type="title"/>
          </p:nvPr>
        </p:nvSpPr>
        <p:spPr/>
        <p:txBody>
          <a:bodyPr/>
          <a:lstStyle/>
          <a:p>
            <a:r>
              <a:rPr lang="nl-NL" dirty="0"/>
              <a:t>Verbinding Erfgoed en Geo</a:t>
            </a:r>
          </a:p>
        </p:txBody>
      </p:sp>
      <p:pic>
        <p:nvPicPr>
          <p:cNvPr id="6" name="Tijdelijke aanduiding voor inhoud 5">
            <a:extLst>
              <a:ext uri="{FF2B5EF4-FFF2-40B4-BE49-F238E27FC236}">
                <a16:creationId xmlns:a16="http://schemas.microsoft.com/office/drawing/2014/main" id="{9FFF4FFB-EA5C-520D-49C2-8470133D188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54555" y="1520825"/>
            <a:ext cx="9878128" cy="4932363"/>
          </a:xfrm>
        </p:spPr>
      </p:pic>
      <p:sp>
        <p:nvSpPr>
          <p:cNvPr id="4" name="Tijdelijke aanduiding voor dianummer 3">
            <a:extLst>
              <a:ext uri="{FF2B5EF4-FFF2-40B4-BE49-F238E27FC236}">
                <a16:creationId xmlns:a16="http://schemas.microsoft.com/office/drawing/2014/main" id="{428FF7C6-6C34-0833-8CB3-80C6DB1D0D96}"/>
              </a:ext>
            </a:extLst>
          </p:cNvPr>
          <p:cNvSpPr>
            <a:spLocks noGrp="1"/>
          </p:cNvSpPr>
          <p:nvPr>
            <p:ph type="sldNum" sz="quarter" idx="12"/>
          </p:nvPr>
        </p:nvSpPr>
        <p:spPr/>
        <p:txBody>
          <a:bodyPr/>
          <a:lstStyle/>
          <a:p>
            <a:fld id="{A648B885-FF76-47CB-8BBD-27E7EBF07CA9}" type="slidenum">
              <a:rPr lang="nl-NL" smtClean="0"/>
              <a:t>12</a:t>
            </a:fld>
            <a:endParaRPr lang="nl-NL"/>
          </a:p>
        </p:txBody>
      </p:sp>
    </p:spTree>
    <p:extLst>
      <p:ext uri="{BB962C8B-B14F-4D97-AF65-F5344CB8AC3E}">
        <p14:creationId xmlns:p14="http://schemas.microsoft.com/office/powerpoint/2010/main" val="1666578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1FD72ED-91CD-0E54-7A90-136FFA5E33A5}"/>
              </a:ext>
            </a:extLst>
          </p:cNvPr>
          <p:cNvSpPr>
            <a:spLocks noGrp="1"/>
          </p:cNvSpPr>
          <p:nvPr>
            <p:ph type="title"/>
          </p:nvPr>
        </p:nvSpPr>
        <p:spPr/>
        <p:txBody>
          <a:bodyPr>
            <a:noAutofit/>
          </a:bodyPr>
          <a:lstStyle/>
          <a:p>
            <a:r>
              <a:rPr lang="nl-NL" sz="3200"/>
              <a:t>Resultaat van deze week: </a:t>
            </a:r>
            <a:br>
              <a:rPr lang="nl-NL" sz="3200"/>
            </a:br>
            <a:br>
              <a:rPr lang="nl-NL" sz="3200"/>
            </a:br>
            <a:r>
              <a:rPr lang="nl-NL" sz="3200"/>
              <a:t>het is mogelijk historische gegevens ruimtelijk te verkennen en zogenaamde tijdreizen op locatie uit te voeren, waarbij gebruikers van bijvoorbeeld de Erfgoedatlas door verschillende historische datasets heen kunnen navigeren en zo het verleden geografisch kunnen ervaren en analyseren.</a:t>
            </a:r>
          </a:p>
        </p:txBody>
      </p:sp>
      <p:sp>
        <p:nvSpPr>
          <p:cNvPr id="4" name="Tijdelijke aanduiding voor dianummer 3">
            <a:extLst>
              <a:ext uri="{FF2B5EF4-FFF2-40B4-BE49-F238E27FC236}">
                <a16:creationId xmlns:a16="http://schemas.microsoft.com/office/drawing/2014/main" id="{86DB2FA1-37EE-1FE7-48CC-9F04FFCDD371}"/>
              </a:ext>
            </a:extLst>
          </p:cNvPr>
          <p:cNvSpPr>
            <a:spLocks noGrp="1"/>
          </p:cNvSpPr>
          <p:nvPr>
            <p:ph type="sldNum" sz="quarter" idx="12"/>
          </p:nvPr>
        </p:nvSpPr>
        <p:spPr/>
        <p:txBody>
          <a:bodyPr/>
          <a:lstStyle/>
          <a:p>
            <a:fld id="{A648B885-FF76-47CB-8BBD-27E7EBF07CA9}" type="slidenum">
              <a:rPr lang="nl-NL" smtClean="0"/>
              <a:t>2</a:t>
            </a:fld>
            <a:endParaRPr lang="nl-NL"/>
          </a:p>
        </p:txBody>
      </p:sp>
    </p:spTree>
    <p:extLst>
      <p:ext uri="{BB962C8B-B14F-4D97-AF65-F5344CB8AC3E}">
        <p14:creationId xmlns:p14="http://schemas.microsoft.com/office/powerpoint/2010/main" val="434597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84C528E-767D-8030-06A1-5DA54DAC64F4}"/>
              </a:ext>
            </a:extLst>
          </p:cNvPr>
          <p:cNvSpPr>
            <a:spLocks noGrp="1"/>
          </p:cNvSpPr>
          <p:nvPr>
            <p:ph type="title"/>
          </p:nvPr>
        </p:nvSpPr>
        <p:spPr/>
        <p:txBody>
          <a:bodyPr>
            <a:noAutofit/>
          </a:bodyPr>
          <a:lstStyle/>
          <a:p>
            <a:r>
              <a:rPr lang="nl-NL" sz="3200"/>
              <a:t>Hiervoor is nodig: </a:t>
            </a:r>
            <a:br>
              <a:rPr lang="nl-NL" sz="3200"/>
            </a:br>
            <a:br>
              <a:rPr lang="nl-NL" sz="3200"/>
            </a:br>
            <a:r>
              <a:rPr lang="nl-NL" sz="3200"/>
              <a:t>Te komen tot een gestructureerde, machine leesbare en duurzaam beheerde verzameling van historische geo-informatie in Nederland, waarin naamvarianten, onderlinge semantische relaties, bijbehorende ruimtelijke representaties (geometrieën), en geldigheidsperiodes systematisch worden vastgelegd en het mogelijk maakt te kunnen tijdreizen op locatie. </a:t>
            </a:r>
          </a:p>
        </p:txBody>
      </p:sp>
      <p:sp>
        <p:nvSpPr>
          <p:cNvPr id="4" name="Tijdelijke aanduiding voor dianummer 3">
            <a:extLst>
              <a:ext uri="{FF2B5EF4-FFF2-40B4-BE49-F238E27FC236}">
                <a16:creationId xmlns:a16="http://schemas.microsoft.com/office/drawing/2014/main" id="{30EAC21B-2921-B913-A492-E420BE2A8BBB}"/>
              </a:ext>
            </a:extLst>
          </p:cNvPr>
          <p:cNvSpPr>
            <a:spLocks noGrp="1"/>
          </p:cNvSpPr>
          <p:nvPr>
            <p:ph type="sldNum" sz="quarter" idx="12"/>
          </p:nvPr>
        </p:nvSpPr>
        <p:spPr/>
        <p:txBody>
          <a:bodyPr/>
          <a:lstStyle/>
          <a:p>
            <a:fld id="{A648B885-FF76-47CB-8BBD-27E7EBF07CA9}" type="slidenum">
              <a:rPr lang="nl-NL" smtClean="0"/>
              <a:t>3</a:t>
            </a:fld>
            <a:endParaRPr lang="nl-NL"/>
          </a:p>
        </p:txBody>
      </p:sp>
    </p:spTree>
    <p:extLst>
      <p:ext uri="{BB962C8B-B14F-4D97-AF65-F5344CB8AC3E}">
        <p14:creationId xmlns:p14="http://schemas.microsoft.com/office/powerpoint/2010/main" val="1389673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5C14EEB9-ACEB-88AD-E05E-2E9A8A69CBD5}"/>
              </a:ext>
            </a:extLst>
          </p:cNvPr>
          <p:cNvSpPr>
            <a:spLocks noGrp="1"/>
          </p:cNvSpPr>
          <p:nvPr>
            <p:ph type="title"/>
          </p:nvPr>
        </p:nvSpPr>
        <p:spPr/>
        <p:txBody>
          <a:bodyPr/>
          <a:lstStyle/>
          <a:p>
            <a:r>
              <a:rPr lang="nl-NL"/>
              <a:t>Dag 1 - ochtend 3 november</a:t>
            </a:r>
          </a:p>
        </p:txBody>
      </p:sp>
      <p:sp>
        <p:nvSpPr>
          <p:cNvPr id="7" name="Tijdelijke aanduiding voor inhoud 6">
            <a:extLst>
              <a:ext uri="{FF2B5EF4-FFF2-40B4-BE49-F238E27FC236}">
                <a16:creationId xmlns:a16="http://schemas.microsoft.com/office/drawing/2014/main" id="{3E8A6620-23F4-508B-17BB-C3AC9048D7AD}"/>
              </a:ext>
            </a:extLst>
          </p:cNvPr>
          <p:cNvSpPr>
            <a:spLocks noGrp="1"/>
          </p:cNvSpPr>
          <p:nvPr>
            <p:ph idx="1"/>
          </p:nvPr>
        </p:nvSpPr>
        <p:spPr/>
        <p:txBody>
          <a:bodyPr>
            <a:normAutofit fontScale="85000" lnSpcReduction="20000"/>
          </a:bodyPr>
          <a:lstStyle/>
          <a:p>
            <a:r>
              <a:rPr lang="nl-NL"/>
              <a:t>Welkom door Geonovum/ Joyce de Jong</a:t>
            </a:r>
          </a:p>
          <a:p>
            <a:r>
              <a:rPr lang="nl-NL"/>
              <a:t>Aftrap van de week </a:t>
            </a:r>
          </a:p>
          <a:p>
            <a:pPr lvl="1"/>
            <a:r>
              <a:rPr lang="nl-NL"/>
              <a:t>Praktische zaken </a:t>
            </a:r>
          </a:p>
          <a:p>
            <a:pPr lvl="1"/>
            <a:endParaRPr lang="nl-NL"/>
          </a:p>
          <a:p>
            <a:r>
              <a:rPr lang="nl-NL"/>
              <a:t>Doel: selecteren van een aansprekend voorbeeld als uitgangspunt voor het prototype</a:t>
            </a:r>
          </a:p>
          <a:p>
            <a:r>
              <a:rPr lang="nl-NL"/>
              <a:t>Terugblik en stand van zaken met presentaties:</a:t>
            </a:r>
          </a:p>
          <a:p>
            <a:pPr lvl="2"/>
            <a:r>
              <a:rPr lang="nl-NL"/>
              <a:t>Enno: Nationale Strategie Digitaal Erfgoed </a:t>
            </a:r>
          </a:p>
          <a:p>
            <a:pPr lvl="2"/>
            <a:r>
              <a:rPr lang="nl-NL"/>
              <a:t>Thomas: </a:t>
            </a:r>
            <a:r>
              <a:rPr lang="nl-NL" err="1"/>
              <a:t>HISgis</a:t>
            </a:r>
            <a:r>
              <a:rPr lang="nl-NL"/>
              <a:t> en rol informatiewereld</a:t>
            </a:r>
          </a:p>
          <a:p>
            <a:pPr lvl="2"/>
            <a:r>
              <a:rPr lang="nl-NL" err="1"/>
              <a:t>Rombert</a:t>
            </a:r>
            <a:r>
              <a:rPr lang="nl-NL"/>
              <a:t>: aansluiten internationale ontwikkelingen </a:t>
            </a:r>
          </a:p>
          <a:p>
            <a:pPr lvl="2"/>
            <a:r>
              <a:rPr lang="nl-NL"/>
              <a:t>Herman en Joop: Erfgoed en locatie </a:t>
            </a:r>
          </a:p>
          <a:p>
            <a:pPr lvl="2"/>
            <a:r>
              <a:rPr lang="nl-NL"/>
              <a:t>Monique en Daoud: standaarden geo-informatie</a:t>
            </a:r>
          </a:p>
          <a:p>
            <a:r>
              <a:rPr lang="nl-NL"/>
              <a:t>Verkenning van behoeften en werkwijze ten behoeve van een prototype:</a:t>
            </a:r>
          </a:p>
          <a:p>
            <a:pPr lvl="1"/>
            <a:r>
              <a:rPr lang="nl-NL"/>
              <a:t>Enno: voorbeelden </a:t>
            </a:r>
            <a:r>
              <a:rPr lang="nl-NL" err="1"/>
              <a:t>use</a:t>
            </a:r>
            <a:r>
              <a:rPr lang="nl-NL"/>
              <a:t> cases</a:t>
            </a:r>
          </a:p>
          <a:p>
            <a:r>
              <a:rPr lang="nl-NL"/>
              <a:t>Resultaat van de ochtend: overzichtsplaat met de samenhang tussen de relevante business objecten</a:t>
            </a:r>
          </a:p>
          <a:p>
            <a:pPr lvl="1"/>
            <a:endParaRPr lang="nl-NL"/>
          </a:p>
        </p:txBody>
      </p:sp>
      <p:sp>
        <p:nvSpPr>
          <p:cNvPr id="5" name="Tijdelijke aanduiding voor dianummer 4">
            <a:extLst>
              <a:ext uri="{FF2B5EF4-FFF2-40B4-BE49-F238E27FC236}">
                <a16:creationId xmlns:a16="http://schemas.microsoft.com/office/drawing/2014/main" id="{5AC528AC-652C-B32B-D213-8BFAA63CC35A}"/>
              </a:ext>
            </a:extLst>
          </p:cNvPr>
          <p:cNvSpPr>
            <a:spLocks noGrp="1"/>
          </p:cNvSpPr>
          <p:nvPr>
            <p:ph type="sldNum" sz="quarter" idx="12"/>
          </p:nvPr>
        </p:nvSpPr>
        <p:spPr/>
        <p:txBody>
          <a:bodyPr/>
          <a:lstStyle/>
          <a:p>
            <a:fld id="{A648B885-FF76-47CB-8BBD-27E7EBF07CA9}" type="slidenum">
              <a:rPr lang="nl-NL" smtClean="0"/>
              <a:pPr/>
              <a:t>4</a:t>
            </a:fld>
            <a:endParaRPr lang="nl-NL"/>
          </a:p>
        </p:txBody>
      </p:sp>
    </p:spTree>
    <p:extLst>
      <p:ext uri="{BB962C8B-B14F-4D97-AF65-F5344CB8AC3E}">
        <p14:creationId xmlns:p14="http://schemas.microsoft.com/office/powerpoint/2010/main" val="954531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B4976B-04D5-F058-0458-43CA952E02E3}"/>
              </a:ext>
            </a:extLst>
          </p:cNvPr>
          <p:cNvSpPr>
            <a:spLocks noGrp="1"/>
          </p:cNvSpPr>
          <p:nvPr>
            <p:ph type="title"/>
          </p:nvPr>
        </p:nvSpPr>
        <p:spPr>
          <a:xfrm>
            <a:off x="300039" y="1"/>
            <a:ext cx="9780132" cy="1280159"/>
          </a:xfrm>
        </p:spPr>
        <p:txBody>
          <a:bodyPr anchor="b">
            <a:normAutofit/>
          </a:bodyPr>
          <a:lstStyle/>
          <a:p>
            <a:r>
              <a:rPr lang="nl-NL"/>
              <a:t>Stelsel van 10 basisregistraties </a:t>
            </a:r>
          </a:p>
        </p:txBody>
      </p:sp>
      <p:pic>
        <p:nvPicPr>
          <p:cNvPr id="6" name="Tijdelijke aanduiding voor inhoud 5" descr="Stelsel van 10 basisregistraties - klik op de plaat om meer te lezen bij digitaleoverheid.nl">
            <a:hlinkClick r:id="rId3"/>
            <a:extLst>
              <a:ext uri="{FF2B5EF4-FFF2-40B4-BE49-F238E27FC236}">
                <a16:creationId xmlns:a16="http://schemas.microsoft.com/office/drawing/2014/main" id="{139637F3-35E4-FB23-1849-6919F576A1AD}"/>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56086" y="1520825"/>
            <a:ext cx="10275758" cy="4932363"/>
          </a:xfrm>
          <a:noFill/>
        </p:spPr>
      </p:pic>
      <p:sp>
        <p:nvSpPr>
          <p:cNvPr id="4" name="Tijdelijke aanduiding voor dianummer 3">
            <a:extLst>
              <a:ext uri="{FF2B5EF4-FFF2-40B4-BE49-F238E27FC236}">
                <a16:creationId xmlns:a16="http://schemas.microsoft.com/office/drawing/2014/main" id="{04C10E6A-4B66-EAD0-1000-A1516C8DE5D3}"/>
              </a:ext>
            </a:extLst>
          </p:cNvPr>
          <p:cNvSpPr>
            <a:spLocks noGrp="1"/>
          </p:cNvSpPr>
          <p:nvPr>
            <p:ph type="sldNum" sz="quarter" idx="12"/>
          </p:nvPr>
        </p:nvSpPr>
        <p:spPr>
          <a:xfrm>
            <a:off x="11119758" y="6637339"/>
            <a:ext cx="768135" cy="184616"/>
          </a:xfrm>
        </p:spPr>
        <p:txBody>
          <a:bodyPr anchor="ctr">
            <a:normAutofit/>
          </a:bodyPr>
          <a:lstStyle/>
          <a:p>
            <a:pPr>
              <a:lnSpc>
                <a:spcPct val="90000"/>
              </a:lnSpc>
              <a:spcAft>
                <a:spcPts val="600"/>
              </a:spcAft>
            </a:pPr>
            <a:fld id="{A648B885-FF76-47CB-8BBD-27E7EBF07CA9}" type="slidenum">
              <a:rPr lang="nl-NL" sz="600" smtClean="0"/>
              <a:pPr>
                <a:lnSpc>
                  <a:spcPct val="90000"/>
                </a:lnSpc>
                <a:spcAft>
                  <a:spcPts val="600"/>
                </a:spcAft>
              </a:pPr>
              <a:t>5</a:t>
            </a:fld>
            <a:endParaRPr lang="nl-NL" sz="600"/>
          </a:p>
        </p:txBody>
      </p:sp>
    </p:spTree>
    <p:extLst>
      <p:ext uri="{BB962C8B-B14F-4D97-AF65-F5344CB8AC3E}">
        <p14:creationId xmlns:p14="http://schemas.microsoft.com/office/powerpoint/2010/main" val="5189120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185317-A5A2-8677-7775-91F4DAE75333}"/>
              </a:ext>
            </a:extLst>
          </p:cNvPr>
          <p:cNvSpPr>
            <a:spLocks noGrp="1"/>
          </p:cNvSpPr>
          <p:nvPr>
            <p:ph type="title"/>
          </p:nvPr>
        </p:nvSpPr>
        <p:spPr/>
        <p:txBody>
          <a:bodyPr/>
          <a:lstStyle/>
          <a:p>
            <a:r>
              <a:rPr lang="nl-NL"/>
              <a:t>Basisregistratie Ondergrond</a:t>
            </a:r>
          </a:p>
        </p:txBody>
      </p:sp>
      <p:sp>
        <p:nvSpPr>
          <p:cNvPr id="3" name="Tijdelijke aanduiding voor inhoud 2">
            <a:extLst>
              <a:ext uri="{FF2B5EF4-FFF2-40B4-BE49-F238E27FC236}">
                <a16:creationId xmlns:a16="http://schemas.microsoft.com/office/drawing/2014/main" id="{EC7BE0ED-C631-A913-D0FB-C516CA47F7C3}"/>
              </a:ext>
            </a:extLst>
          </p:cNvPr>
          <p:cNvSpPr>
            <a:spLocks noGrp="1"/>
          </p:cNvSpPr>
          <p:nvPr>
            <p:ph idx="1"/>
          </p:nvPr>
        </p:nvSpPr>
        <p:spPr/>
        <p:txBody>
          <a:bodyPr>
            <a:normAutofit/>
          </a:bodyPr>
          <a:lstStyle/>
          <a:p>
            <a:r>
              <a:rPr lang="nl-NL"/>
              <a:t>Beheer en doorontwikkeling</a:t>
            </a:r>
          </a:p>
          <a:p>
            <a:pPr lvl="1"/>
            <a:r>
              <a:rPr lang="nl-NL">
                <a:hlinkClick r:id="rId3"/>
              </a:rPr>
              <a:t>Bodemkundige Boormonsterbeschrijving</a:t>
            </a:r>
            <a:r>
              <a:rPr lang="nl-NL" b="1"/>
              <a:t> </a:t>
            </a:r>
            <a:endParaRPr lang="nl-NL"/>
          </a:p>
          <a:p>
            <a:pPr lvl="1"/>
            <a:r>
              <a:rPr lang="nl-NL">
                <a:hlinkClick r:id="rId4"/>
              </a:rPr>
              <a:t>Geotechnisch Sondeeronderzoek</a:t>
            </a:r>
            <a:endParaRPr lang="nl-NL"/>
          </a:p>
          <a:p>
            <a:pPr lvl="1"/>
            <a:r>
              <a:rPr lang="nl-NL">
                <a:hlinkClick r:id="rId5"/>
              </a:rPr>
              <a:t>Grondwatermonitoringput</a:t>
            </a:r>
            <a:endParaRPr lang="nl-NL"/>
          </a:p>
          <a:p>
            <a:pPr lvl="1"/>
            <a:r>
              <a:rPr lang="nl-NL">
                <a:hlinkClick r:id="rId6"/>
              </a:rPr>
              <a:t>Mijnbouwwetvergunning</a:t>
            </a:r>
            <a:r>
              <a:rPr lang="nl-NL"/>
              <a:t>  </a:t>
            </a:r>
          </a:p>
          <a:p>
            <a:r>
              <a:rPr lang="nl-NL">
                <a:hlinkClick r:id="rId7"/>
              </a:rPr>
              <a:t>De standaarden</a:t>
            </a:r>
            <a:r>
              <a:rPr lang="nl-NL"/>
              <a:t>:</a:t>
            </a:r>
          </a:p>
          <a:p>
            <a:pPr lvl="1"/>
            <a:r>
              <a:rPr lang="nl-NL"/>
              <a:t>De catalogus;</a:t>
            </a:r>
          </a:p>
          <a:p>
            <a:pPr lvl="1"/>
            <a:r>
              <a:rPr lang="nl-NL"/>
              <a:t>Handboek voor inname en                                                                              uitgifte van gegevens;</a:t>
            </a:r>
          </a:p>
          <a:p>
            <a:pPr lvl="1"/>
            <a:r>
              <a:rPr lang="nl-NL"/>
              <a:t>Koppelvlakbeschrijvingen                                                                                    voor inname en uitgifte van gegevens met behulp van een </a:t>
            </a:r>
            <a:r>
              <a:rPr lang="nl-NL" err="1"/>
              <a:t>webservice</a:t>
            </a:r>
            <a:r>
              <a:rPr lang="nl-NL"/>
              <a:t> en API.</a:t>
            </a:r>
          </a:p>
          <a:p>
            <a:pPr marL="0" indent="0">
              <a:buNone/>
            </a:pPr>
            <a:endParaRPr lang="nl-NL"/>
          </a:p>
        </p:txBody>
      </p:sp>
      <p:sp>
        <p:nvSpPr>
          <p:cNvPr id="4" name="Tijdelijke aanduiding voor dianummer 3">
            <a:extLst>
              <a:ext uri="{FF2B5EF4-FFF2-40B4-BE49-F238E27FC236}">
                <a16:creationId xmlns:a16="http://schemas.microsoft.com/office/drawing/2014/main" id="{A25966BA-D275-54E8-7360-7B4B2699385D}"/>
              </a:ext>
            </a:extLst>
          </p:cNvPr>
          <p:cNvSpPr>
            <a:spLocks noGrp="1"/>
          </p:cNvSpPr>
          <p:nvPr>
            <p:ph type="sldNum" sz="quarter" idx="12"/>
          </p:nvPr>
        </p:nvSpPr>
        <p:spPr/>
        <p:txBody>
          <a:bodyPr/>
          <a:lstStyle/>
          <a:p>
            <a:fld id="{A648B885-FF76-47CB-8BBD-27E7EBF07CA9}" type="slidenum">
              <a:rPr lang="nl-NL" smtClean="0"/>
              <a:t>6</a:t>
            </a:fld>
            <a:endParaRPr lang="nl-NL"/>
          </a:p>
        </p:txBody>
      </p:sp>
      <p:pic>
        <p:nvPicPr>
          <p:cNvPr id="9" name="Afbeelding 8" descr="Standaarden Basisregistratie Ondergrond">
            <a:extLst>
              <a:ext uri="{FF2B5EF4-FFF2-40B4-BE49-F238E27FC236}">
                <a16:creationId xmlns:a16="http://schemas.microsoft.com/office/drawing/2014/main" id="{22D206AD-4C8B-55AF-A024-FA866D909DB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91238" y="1142714"/>
            <a:ext cx="8129016" cy="4572572"/>
          </a:xfrm>
          <a:prstGeom prst="rect">
            <a:avLst/>
          </a:prstGeom>
        </p:spPr>
      </p:pic>
    </p:spTree>
    <p:extLst>
      <p:ext uri="{BB962C8B-B14F-4D97-AF65-F5344CB8AC3E}">
        <p14:creationId xmlns:p14="http://schemas.microsoft.com/office/powerpoint/2010/main" val="1855449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E301981-044A-FD2E-64C4-B98BA4F2ECAA}"/>
              </a:ext>
            </a:extLst>
          </p:cNvPr>
          <p:cNvSpPr>
            <a:spLocks noGrp="1"/>
          </p:cNvSpPr>
          <p:nvPr>
            <p:ph type="title"/>
          </p:nvPr>
        </p:nvSpPr>
        <p:spPr/>
        <p:txBody>
          <a:bodyPr/>
          <a:lstStyle/>
          <a:p>
            <a:r>
              <a:rPr lang="nl-NL"/>
              <a:t>Geo-standaarden in samenhang</a:t>
            </a:r>
          </a:p>
        </p:txBody>
      </p:sp>
      <p:sp>
        <p:nvSpPr>
          <p:cNvPr id="3" name="Tijdelijke aanduiding voor inhoud 2">
            <a:extLst>
              <a:ext uri="{FF2B5EF4-FFF2-40B4-BE49-F238E27FC236}">
                <a16:creationId xmlns:a16="http://schemas.microsoft.com/office/drawing/2014/main" id="{D313A56B-8AE8-E741-18A1-B37140A9E597}"/>
              </a:ext>
            </a:extLst>
          </p:cNvPr>
          <p:cNvSpPr>
            <a:spLocks noGrp="1"/>
          </p:cNvSpPr>
          <p:nvPr>
            <p:ph idx="1"/>
          </p:nvPr>
        </p:nvSpPr>
        <p:spPr/>
        <p:txBody>
          <a:bodyPr/>
          <a:lstStyle/>
          <a:p>
            <a:endParaRPr lang="nl-NL"/>
          </a:p>
        </p:txBody>
      </p:sp>
      <p:sp>
        <p:nvSpPr>
          <p:cNvPr id="4" name="Tijdelijke aanduiding voor dianummer 3">
            <a:extLst>
              <a:ext uri="{FF2B5EF4-FFF2-40B4-BE49-F238E27FC236}">
                <a16:creationId xmlns:a16="http://schemas.microsoft.com/office/drawing/2014/main" id="{1AAC9391-8DD0-7E47-24D6-F6EF89CC8CCF}"/>
              </a:ext>
            </a:extLst>
          </p:cNvPr>
          <p:cNvSpPr>
            <a:spLocks noGrp="1"/>
          </p:cNvSpPr>
          <p:nvPr>
            <p:ph type="sldNum" sz="quarter" idx="12"/>
          </p:nvPr>
        </p:nvSpPr>
        <p:spPr/>
        <p:txBody>
          <a:bodyPr/>
          <a:lstStyle/>
          <a:p>
            <a:fld id="{A648B885-FF76-47CB-8BBD-27E7EBF07CA9}" type="slidenum">
              <a:rPr lang="nl-NL" smtClean="0"/>
              <a:t>7</a:t>
            </a:fld>
            <a:endParaRPr lang="nl-NL"/>
          </a:p>
        </p:txBody>
      </p:sp>
      <p:pic>
        <p:nvPicPr>
          <p:cNvPr id="5" name="Tijdelijke aanduiding voor inhoud 5" descr="Het NEN3610 stelsel">
            <a:extLst>
              <a:ext uri="{FF2B5EF4-FFF2-40B4-BE49-F238E27FC236}">
                <a16:creationId xmlns:a16="http://schemas.microsoft.com/office/drawing/2014/main" id="{E463A417-B9B6-E02A-993A-3F76DA30A3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7500" y="1520825"/>
            <a:ext cx="6532931" cy="4932363"/>
          </a:xfrm>
          <a:prstGeom prst="rect">
            <a:avLst/>
          </a:prstGeom>
          <a:noFill/>
        </p:spPr>
      </p:pic>
    </p:spTree>
    <p:extLst>
      <p:ext uri="{BB962C8B-B14F-4D97-AF65-F5344CB8AC3E}">
        <p14:creationId xmlns:p14="http://schemas.microsoft.com/office/powerpoint/2010/main" val="1473911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D4FD74E-D414-A8AE-E6C6-8BA4DF29EEFE}"/>
              </a:ext>
            </a:extLst>
          </p:cNvPr>
          <p:cNvSpPr>
            <a:spLocks noGrp="1"/>
          </p:cNvSpPr>
          <p:nvPr>
            <p:ph type="title"/>
          </p:nvPr>
        </p:nvSpPr>
        <p:spPr/>
        <p:txBody>
          <a:bodyPr/>
          <a:lstStyle/>
          <a:p>
            <a:r>
              <a:rPr lang="nl-NL" dirty="0"/>
              <a:t>Basisset geo-standaarden </a:t>
            </a:r>
          </a:p>
        </p:txBody>
      </p:sp>
      <p:sp>
        <p:nvSpPr>
          <p:cNvPr id="3" name="Tijdelijke aanduiding voor inhoud 2">
            <a:extLst>
              <a:ext uri="{FF2B5EF4-FFF2-40B4-BE49-F238E27FC236}">
                <a16:creationId xmlns:a16="http://schemas.microsoft.com/office/drawing/2014/main" id="{AD16C7E9-936B-E3F7-A49B-9BAEBAED010C}"/>
              </a:ext>
            </a:extLst>
          </p:cNvPr>
          <p:cNvSpPr>
            <a:spLocks noGrp="1"/>
          </p:cNvSpPr>
          <p:nvPr>
            <p:ph idx="1"/>
          </p:nvPr>
        </p:nvSpPr>
        <p:spPr/>
        <p:txBody>
          <a:bodyPr>
            <a:normAutofit fontScale="62500" lnSpcReduction="20000"/>
          </a:bodyPr>
          <a:lstStyle/>
          <a:p>
            <a:pPr marL="0" indent="0">
              <a:buNone/>
            </a:pPr>
            <a:r>
              <a:rPr lang="nl-NL" dirty="0"/>
              <a:t>Bestaat uit: </a:t>
            </a:r>
          </a:p>
          <a:p>
            <a:r>
              <a:rPr lang="nl-NL" dirty="0">
                <a:hlinkClick r:id="rId2"/>
              </a:rPr>
              <a:t>Basismodel geo-informatie NEN3610</a:t>
            </a:r>
            <a:r>
              <a:rPr lang="nl-NL" dirty="0"/>
              <a:t>; </a:t>
            </a:r>
            <a:br>
              <a:rPr lang="nl-NL" dirty="0"/>
            </a:br>
            <a:r>
              <a:rPr lang="nl-NL" dirty="0"/>
              <a:t>Biedt gestandaardiseerde structuur voor het beschrijven van objecten en hun relaties in de werkelijkheid.</a:t>
            </a:r>
          </a:p>
          <a:p>
            <a:r>
              <a:rPr lang="nl-NL" dirty="0" err="1">
                <a:hlinkClick r:id="rId3"/>
              </a:rPr>
              <a:t>Geography</a:t>
            </a:r>
            <a:r>
              <a:rPr lang="nl-NL" dirty="0">
                <a:hlinkClick r:id="rId3"/>
              </a:rPr>
              <a:t> </a:t>
            </a:r>
            <a:r>
              <a:rPr lang="nl-NL" dirty="0" err="1">
                <a:hlinkClick r:id="rId3"/>
              </a:rPr>
              <a:t>Markup</a:t>
            </a:r>
            <a:r>
              <a:rPr lang="nl-NL" dirty="0">
                <a:hlinkClick r:id="rId3"/>
              </a:rPr>
              <a:t> Language (GML)</a:t>
            </a:r>
            <a:r>
              <a:rPr lang="nl-NL" dirty="0"/>
              <a:t> </a:t>
            </a:r>
            <a:br>
              <a:rPr lang="nl-NL" dirty="0"/>
            </a:br>
            <a:r>
              <a:rPr lang="nl-NL" dirty="0"/>
              <a:t>Op XML-gebaseerd formaat voor het uitwisselen en opslaan van geografische gegevens zoals geometrie en topografie.</a:t>
            </a:r>
          </a:p>
          <a:p>
            <a:r>
              <a:rPr lang="nl-NL" dirty="0">
                <a:hlinkClick r:id="rId4"/>
              </a:rPr>
              <a:t>GeoPackage</a:t>
            </a:r>
            <a:r>
              <a:rPr lang="nl-NL" dirty="0"/>
              <a:t> </a:t>
            </a:r>
            <a:br>
              <a:rPr lang="nl-NL" dirty="0"/>
            </a:br>
            <a:r>
              <a:rPr lang="nl-NL" dirty="0"/>
              <a:t>Geo-informatie opslaan en uitwisselen in een open bestandsformaat, dat zowel vector- als rasterdata, attributen en styling kan bevatten.</a:t>
            </a:r>
          </a:p>
          <a:p>
            <a:r>
              <a:rPr lang="nl-NL" dirty="0">
                <a:hlinkClick r:id="rId5"/>
              </a:rPr>
              <a:t>Metadata-profielen voor geografie en webservices</a:t>
            </a:r>
            <a:r>
              <a:rPr lang="nl-NL" dirty="0"/>
              <a:t> </a:t>
            </a:r>
            <a:br>
              <a:rPr lang="nl-NL" dirty="0"/>
            </a:br>
            <a:r>
              <a:rPr lang="nl-NL" dirty="0"/>
              <a:t>Gestructureerde manier om relevante kenmerken als actualiteit, herkomst en nauwkeurigheid van datasets en -services te beschrijven zodat deze vindbaar zijn en makkelijker te beoordelen voor hergebruik..</a:t>
            </a:r>
          </a:p>
          <a:p>
            <a:r>
              <a:rPr lang="nl-NL" dirty="0">
                <a:hlinkClick r:id="rId6"/>
              </a:rPr>
              <a:t>OGC API Features</a:t>
            </a:r>
            <a:r>
              <a:rPr lang="nl-NL" dirty="0"/>
              <a:t> </a:t>
            </a:r>
            <a:br>
              <a:rPr lang="nl-NL" dirty="0"/>
            </a:br>
            <a:r>
              <a:rPr lang="nl-NL" dirty="0"/>
              <a:t>Objecten opvragen, filteren, downloaden en hergebruiken.</a:t>
            </a:r>
          </a:p>
          <a:p>
            <a:r>
              <a:rPr lang="nl-NL" dirty="0">
                <a:hlinkClick r:id="rId6"/>
              </a:rPr>
              <a:t>OGC API </a:t>
            </a:r>
            <a:r>
              <a:rPr lang="nl-NL" dirty="0" err="1">
                <a:hlinkClick r:id="rId6"/>
              </a:rPr>
              <a:t>Tiles</a:t>
            </a:r>
            <a:r>
              <a:rPr lang="nl-NL" dirty="0"/>
              <a:t> </a:t>
            </a:r>
            <a:br>
              <a:rPr lang="nl-NL" dirty="0"/>
            </a:br>
            <a:r>
              <a:rPr lang="nl-NL" dirty="0"/>
              <a:t>Geo-informatie als tegels (</a:t>
            </a:r>
            <a:r>
              <a:rPr lang="nl-NL" dirty="0" err="1"/>
              <a:t>tiles</a:t>
            </a:r>
            <a:r>
              <a:rPr lang="nl-NL" dirty="0"/>
              <a:t>) opvragen en weergeven.</a:t>
            </a:r>
          </a:p>
          <a:p>
            <a:pPr marL="0" indent="0">
              <a:buNone/>
            </a:pPr>
            <a:endParaRPr lang="nl-NL" dirty="0"/>
          </a:p>
          <a:p>
            <a:pPr marL="0" indent="0">
              <a:buNone/>
            </a:pPr>
            <a:r>
              <a:rPr lang="nl-NL" dirty="0"/>
              <a:t>De basisset geo-standaarden is gebaseerd op internationale standaarden van organisaties zoals OGC, ISO en W3C. Samen zorgen zij voor een goed functionerende uitwisseling van geodata. </a:t>
            </a:r>
          </a:p>
          <a:p>
            <a:pPr marL="0" indent="0">
              <a:buNone/>
            </a:pPr>
            <a:endParaRPr lang="nl-NL" dirty="0"/>
          </a:p>
        </p:txBody>
      </p:sp>
      <p:sp>
        <p:nvSpPr>
          <p:cNvPr id="4" name="Tijdelijke aanduiding voor dianummer 3">
            <a:extLst>
              <a:ext uri="{FF2B5EF4-FFF2-40B4-BE49-F238E27FC236}">
                <a16:creationId xmlns:a16="http://schemas.microsoft.com/office/drawing/2014/main" id="{E45E2E74-ED35-50EC-5F82-FCF380AB7BD8}"/>
              </a:ext>
            </a:extLst>
          </p:cNvPr>
          <p:cNvSpPr>
            <a:spLocks noGrp="1"/>
          </p:cNvSpPr>
          <p:nvPr>
            <p:ph type="sldNum" sz="quarter" idx="12"/>
          </p:nvPr>
        </p:nvSpPr>
        <p:spPr/>
        <p:txBody>
          <a:bodyPr/>
          <a:lstStyle/>
          <a:p>
            <a:fld id="{A648B885-FF76-47CB-8BBD-27E7EBF07CA9}" type="slidenum">
              <a:rPr lang="nl-NL" smtClean="0"/>
              <a:t>8</a:t>
            </a:fld>
            <a:endParaRPr lang="nl-NL"/>
          </a:p>
        </p:txBody>
      </p:sp>
    </p:spTree>
    <p:extLst>
      <p:ext uri="{BB962C8B-B14F-4D97-AF65-F5344CB8AC3E}">
        <p14:creationId xmlns:p14="http://schemas.microsoft.com/office/powerpoint/2010/main" val="39329825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A52842C-51AB-9165-D299-B36917D458E3}"/>
              </a:ext>
            </a:extLst>
          </p:cNvPr>
          <p:cNvSpPr>
            <a:spLocks noGrp="1"/>
          </p:cNvSpPr>
          <p:nvPr>
            <p:ph type="title"/>
          </p:nvPr>
        </p:nvSpPr>
        <p:spPr/>
        <p:txBody>
          <a:bodyPr/>
          <a:lstStyle/>
          <a:p>
            <a:r>
              <a:rPr lang="nl-NL" dirty="0"/>
              <a:t>Categorieën geo-standaarden	</a:t>
            </a:r>
          </a:p>
        </p:txBody>
      </p:sp>
      <p:sp>
        <p:nvSpPr>
          <p:cNvPr id="4" name="Tijdelijke aanduiding voor dianummer 3">
            <a:extLst>
              <a:ext uri="{FF2B5EF4-FFF2-40B4-BE49-F238E27FC236}">
                <a16:creationId xmlns:a16="http://schemas.microsoft.com/office/drawing/2014/main" id="{8E0F7C85-BD7E-C9A4-3F46-75C1AC323D20}"/>
              </a:ext>
            </a:extLst>
          </p:cNvPr>
          <p:cNvSpPr>
            <a:spLocks noGrp="1"/>
          </p:cNvSpPr>
          <p:nvPr>
            <p:ph type="sldNum" sz="quarter" idx="12"/>
          </p:nvPr>
        </p:nvSpPr>
        <p:spPr/>
        <p:txBody>
          <a:bodyPr/>
          <a:lstStyle/>
          <a:p>
            <a:fld id="{A648B885-FF76-47CB-8BBD-27E7EBF07CA9}" type="slidenum">
              <a:rPr lang="nl-NL" smtClean="0"/>
              <a:t>9</a:t>
            </a:fld>
            <a:endParaRPr lang="nl-NL"/>
          </a:p>
        </p:txBody>
      </p:sp>
      <p:sp>
        <p:nvSpPr>
          <p:cNvPr id="5" name="Tijdelijke aanduiding voor inhoud 4">
            <a:extLst>
              <a:ext uri="{FF2B5EF4-FFF2-40B4-BE49-F238E27FC236}">
                <a16:creationId xmlns:a16="http://schemas.microsoft.com/office/drawing/2014/main" id="{E1973F1B-F561-669E-56DB-C372739F0AEB}"/>
              </a:ext>
            </a:extLst>
          </p:cNvPr>
          <p:cNvSpPr>
            <a:spLocks noGrp="1"/>
          </p:cNvSpPr>
          <p:nvPr>
            <p:ph idx="1"/>
          </p:nvPr>
        </p:nvSpPr>
        <p:spPr/>
        <p:txBody>
          <a:bodyPr/>
          <a:lstStyle/>
          <a:p>
            <a:r>
              <a:rPr lang="nl-NL" b="1" dirty="0"/>
              <a:t>Informatiemodellen</a:t>
            </a:r>
            <a:r>
              <a:rPr lang="nl-NL" dirty="0"/>
              <a:t>: Structuur en betekenis van data.</a:t>
            </a:r>
          </a:p>
          <a:p>
            <a:r>
              <a:rPr lang="nl-NL" b="1" dirty="0"/>
              <a:t>Metadata</a:t>
            </a:r>
            <a:r>
              <a:rPr lang="nl-NL" dirty="0"/>
              <a:t>: Voor het vindbaar maken van data.</a:t>
            </a:r>
          </a:p>
          <a:p>
            <a:r>
              <a:rPr lang="nl-NL" b="1" dirty="0"/>
              <a:t>Uitwisselformaten:</a:t>
            </a:r>
            <a:r>
              <a:rPr lang="nl-NL" dirty="0"/>
              <a:t> Vorm of syntax (bestandsformaat) waarin geo-informatie wordt uitgewisseld</a:t>
            </a:r>
          </a:p>
          <a:p>
            <a:r>
              <a:rPr lang="nl-NL" b="1" dirty="0"/>
              <a:t>Visualisatie</a:t>
            </a:r>
            <a:r>
              <a:rPr lang="nl-NL" dirty="0"/>
              <a:t>: Voor het tonen van data (bekijken, downloaden)</a:t>
            </a:r>
          </a:p>
          <a:p>
            <a:r>
              <a:rPr lang="nl-NL" b="1" dirty="0"/>
              <a:t>Coördinaatreferentiesystemen</a:t>
            </a:r>
            <a:r>
              <a:rPr lang="nl-NL" dirty="0"/>
              <a:t>: Voor eenduidige locatiebepaling.</a:t>
            </a:r>
          </a:p>
          <a:p>
            <a:pPr marL="0" indent="0">
              <a:buNone/>
            </a:pPr>
            <a:endParaRPr lang="nl-NL" dirty="0"/>
          </a:p>
          <a:p>
            <a:pPr marL="0" indent="0">
              <a:buNone/>
            </a:pPr>
            <a:r>
              <a:rPr lang="nl-NL" dirty="0"/>
              <a:t>In het </a:t>
            </a:r>
            <a:r>
              <a:rPr lang="nl-NL" b="1" dirty="0">
                <a:hlinkClick r:id="rId2"/>
              </a:rPr>
              <a:t>Raamwerk van Geo-standaarden</a:t>
            </a:r>
            <a:r>
              <a:rPr lang="nl-NL" dirty="0"/>
              <a:t> lees je alles over de samenhang tussen deze standaarden en hun relaties met andere domeinen, internationale en nationale ontwikkelingen.</a:t>
            </a:r>
          </a:p>
          <a:p>
            <a:endParaRPr lang="nl-NL" dirty="0"/>
          </a:p>
        </p:txBody>
      </p:sp>
    </p:spTree>
    <p:extLst>
      <p:ext uri="{BB962C8B-B14F-4D97-AF65-F5344CB8AC3E}">
        <p14:creationId xmlns:p14="http://schemas.microsoft.com/office/powerpoint/2010/main" val="2659720392"/>
      </p:ext>
    </p:extLst>
  </p:cSld>
  <p:clrMapOvr>
    <a:masterClrMapping/>
  </p:clrMapOvr>
</p:sld>
</file>

<file path=ppt/theme/theme1.xml><?xml version="1.0" encoding="utf-8"?>
<a:theme xmlns:a="http://schemas.openxmlformats.org/drawingml/2006/main" name="Geonovum">
  <a:themeElements>
    <a:clrScheme name="Geonovum 2022">
      <a:dk1>
        <a:srgbClr val="3C3C3C"/>
      </a:dk1>
      <a:lt1>
        <a:sysClr val="window" lastClr="FFFFFF"/>
      </a:lt1>
      <a:dk2>
        <a:srgbClr val="64686B"/>
      </a:dk2>
      <a:lt2>
        <a:srgbClr val="EEEEEE"/>
      </a:lt2>
      <a:accent1>
        <a:srgbClr val="97C00E"/>
      </a:accent1>
      <a:accent2>
        <a:srgbClr val="64686B"/>
      </a:accent2>
      <a:accent3>
        <a:srgbClr val="0085C6"/>
      </a:accent3>
      <a:accent4>
        <a:srgbClr val="97C00E"/>
      </a:accent4>
      <a:accent5>
        <a:srgbClr val="64686B"/>
      </a:accent5>
      <a:accent6>
        <a:srgbClr val="0085C6"/>
      </a:accent6>
      <a:hlink>
        <a:srgbClr val="0085C6"/>
      </a:hlink>
      <a:folHlink>
        <a:srgbClr val="64686B"/>
      </a:folHlink>
    </a:clrScheme>
    <a:fontScheme name="Geonovum 2022">
      <a:majorFont>
        <a:latin typeface="Tenorite"/>
        <a:ea typeface=""/>
        <a:cs typeface=""/>
      </a:majorFont>
      <a:minorFont>
        <a:latin typeface="Tenorite"/>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Geonovum Presentatie Leeg" id="{716796FB-ADAB-4D00-9236-B46152BFB9EE}" vid="{5F87CC6B-FD91-4B34-9A3F-79D51A67B325}"/>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16A073BBB3FB3429D87D77C40313058" ma:contentTypeVersion="18" ma:contentTypeDescription="Een nieuw document maken." ma:contentTypeScope="" ma:versionID="e5d76f0da0a1945d8b16396533fe6e9d">
  <xsd:schema xmlns:xsd="http://www.w3.org/2001/XMLSchema" xmlns:xs="http://www.w3.org/2001/XMLSchema" xmlns:p="http://schemas.microsoft.com/office/2006/metadata/properties" xmlns:ns2="385505e6-e5d7-4f1a-b335-045f4e6272b3" xmlns:ns3="86b5f7f7-2f15-447a-b5f6-1e4312ec3a6d" targetNamespace="http://schemas.microsoft.com/office/2006/metadata/properties" ma:root="true" ma:fieldsID="d0189333ac63d80a414da38867bda56a" ns2:_="" ns3:_="">
    <xsd:import namespace="385505e6-e5d7-4f1a-b335-045f4e6272b3"/>
    <xsd:import namespace="86b5f7f7-2f15-447a-b5f6-1e4312ec3a6d"/>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ObjectDetectorVersions"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85505e6-e5d7-4f1a-b335-045f4e6272b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lcf76f155ced4ddcb4097134ff3c332f" ma:index="18" nillable="true" ma:taxonomy="true" ma:internalName="lcf76f155ced4ddcb4097134ff3c332f" ma:taxonomyFieldName="MediaServiceImageTags" ma:displayName="Afbeeldingtags" ma:readOnly="false" ma:fieldId="{5cf76f15-5ced-4ddc-b409-7134ff3c332f}" ma:taxonomyMulti="true" ma:sspId="ece1ab0c-3d38-4605-9abd-f7fc75f3b073" ma:termSetId="09814cd3-568e-fe90-9814-8d621ff8fb84" ma:anchorId="fba54fb3-c3e1-fe81-a776-ca4b69148c4d" ma:open="true" ma:isKeyword="false">
      <xsd:complexType>
        <xsd:sequence>
          <xsd:element ref="pc:Terms" minOccurs="0" maxOccurs="1"/>
        </xsd:sequence>
      </xsd:complexType>
    </xsd:element>
    <xsd:element name="MediaServiceOCR" ma:index="20" nillable="true" ma:displayName="Extracted Text" ma:internalName="MediaServiceOCR" ma:readOnly="true">
      <xsd:simpleType>
        <xsd:restriction base="dms:Note">
          <xsd:maxLength value="255"/>
        </xsd:restriction>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BillingMetadata" ma:index="25"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6b5f7f7-2f15-447a-b5f6-1e4312ec3a6d" elementFormDefault="qualified">
    <xsd:import namespace="http://schemas.microsoft.com/office/2006/documentManagement/types"/>
    <xsd:import namespace="http://schemas.microsoft.com/office/infopath/2007/PartnerControls"/>
    <xsd:element name="SharedWithUsers" ma:index="13"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Gedeeld met details" ma:internalName="SharedWithDetails" ma:readOnly="true">
      <xsd:simpleType>
        <xsd:restriction base="dms:Note">
          <xsd:maxLength value="255"/>
        </xsd:restriction>
      </xsd:simpleType>
    </xsd:element>
    <xsd:element name="TaxCatchAll" ma:index="19" nillable="true" ma:displayName="Taxonomy Catch All Column" ma:hidden="true" ma:list="{58b36c94-b9c1-4ed1-a4e5-64fd1c764bee}" ma:internalName="TaxCatchAll" ma:showField="CatchAllData" ma:web="86b5f7f7-2f15-447a-b5f6-1e4312ec3a6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86b5f7f7-2f15-447a-b5f6-1e4312ec3a6d" xsi:nil="true"/>
    <lcf76f155ced4ddcb4097134ff3c332f xmlns="385505e6-e5d7-4f1a-b335-045f4e6272b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3739F101-D579-4810-9317-8C580A404E94}">
  <ds:schemaRefs>
    <ds:schemaRef ds:uri="http://schemas.microsoft.com/sharepoint/v3/contenttype/forms"/>
  </ds:schemaRefs>
</ds:datastoreItem>
</file>

<file path=customXml/itemProps2.xml><?xml version="1.0" encoding="utf-8"?>
<ds:datastoreItem xmlns:ds="http://schemas.openxmlformats.org/officeDocument/2006/customXml" ds:itemID="{91B5B27C-D6DE-4243-A713-FB35C8ACA188}">
  <ds:schemaRefs>
    <ds:schemaRef ds:uri="385505e6-e5d7-4f1a-b335-045f4e6272b3"/>
    <ds:schemaRef ds:uri="86b5f7f7-2f15-447a-b5f6-1e4312ec3a6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B341FBB-6F23-41B3-B5EF-85542B521AC1}">
  <ds:schemaRefs>
    <ds:schemaRef ds:uri="385505e6-e5d7-4f1a-b335-045f4e6272b3"/>
    <ds:schemaRef ds:uri="86b5f7f7-2f15-447a-b5f6-1e4312ec3a6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Geonovum Presentatie Leeg</Template>
  <TotalTime>0</TotalTime>
  <Words>833</Words>
  <Application>Microsoft Office PowerPoint</Application>
  <PresentationFormat>Breedbeeld</PresentationFormat>
  <Paragraphs>99</Paragraphs>
  <Slides>12</Slides>
  <Notes>3</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12</vt:i4>
      </vt:variant>
    </vt:vector>
  </HeadingPairs>
  <TitlesOfParts>
    <vt:vector size="17" baseType="lpstr">
      <vt:lpstr>Arial</vt:lpstr>
      <vt:lpstr>Calibri</vt:lpstr>
      <vt:lpstr>Tenorite</vt:lpstr>
      <vt:lpstr>Wingdings</vt:lpstr>
      <vt:lpstr>Geonovum</vt:lpstr>
      <vt:lpstr>Historische geo-informatie </vt:lpstr>
      <vt:lpstr>Resultaat van deze week:   het is mogelijk historische gegevens ruimtelijk te verkennen en zogenaamde tijdreizen op locatie uit te voeren, waarbij gebruikers van bijvoorbeeld de Erfgoedatlas door verschillende historische datasets heen kunnen navigeren en zo het verleden geografisch kunnen ervaren en analyseren.</vt:lpstr>
      <vt:lpstr>Hiervoor is nodig:   Te komen tot een gestructureerde, machine leesbare en duurzaam beheerde verzameling van historische geo-informatie in Nederland, waarin naamvarianten, onderlinge semantische relaties, bijbehorende ruimtelijke representaties (geometrieën), en geldigheidsperiodes systematisch worden vastgelegd en het mogelijk maakt te kunnen tijdreizen op locatie. </vt:lpstr>
      <vt:lpstr>Dag 1 - ochtend 3 november</vt:lpstr>
      <vt:lpstr>Stelsel van 10 basisregistraties </vt:lpstr>
      <vt:lpstr>Basisregistratie Ondergrond</vt:lpstr>
      <vt:lpstr>Geo-standaarden in samenhang</vt:lpstr>
      <vt:lpstr>Basisset geo-standaarden </vt:lpstr>
      <vt:lpstr>Categorieën geo-standaarden </vt:lpstr>
      <vt:lpstr>Tijdreis mogelijkheid 1</vt:lpstr>
      <vt:lpstr>Tijdreis mogelijkheid 2</vt:lpstr>
      <vt:lpstr>Verbinding Erfgoed en Geo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Monique van Scherpenzeel</dc:creator>
  <cp:lastModifiedBy>Monique van Scherpenzeel</cp:lastModifiedBy>
  <cp:revision>1</cp:revision>
  <cp:lastPrinted>2025-11-03T07:26:33Z</cp:lastPrinted>
  <dcterms:created xsi:type="dcterms:W3CDTF">2025-09-01T12:58:52Z</dcterms:created>
  <dcterms:modified xsi:type="dcterms:W3CDTF">2025-11-04T11:03:37Z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0x010100216A073BBB3FB3429D87D77C40313058</vt:lpwstr>
  </property>
  <property fmtid="{D5CDD505-2E9C-101B-9397-08002B2CF9AE}" pid="3" name="MediaServiceImageTags">
    <vt:lpwstr/>
  </property>
</Properties>
</file>

<file path=docProps/thumbnail.jpeg>
</file>